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91" r:id="rId3"/>
    <p:sldId id="292" r:id="rId4"/>
    <p:sldId id="293" r:id="rId5"/>
    <p:sldId id="294" r:id="rId6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3078" y="-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Cantilever_Lab_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Cantilever_Lab_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Frequency for Thinner Material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Sheet1!$A$5:$A$15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Sheet1!$D$5:$D$15</c:f>
              <c:numCache>
                <c:formatCode>0.00000</c:formatCode>
                <c:ptCount val="11"/>
                <c:pt idx="0">
                  <c:v>4.9000000000000004</c:v>
                </c:pt>
                <c:pt idx="1">
                  <c:v>3.8</c:v>
                </c:pt>
                <c:pt idx="2">
                  <c:v>3.2</c:v>
                </c:pt>
                <c:pt idx="3">
                  <c:v>3</c:v>
                </c:pt>
                <c:pt idx="4">
                  <c:v>2.4</c:v>
                </c:pt>
                <c:pt idx="5">
                  <c:v>2.2000000000000002</c:v>
                </c:pt>
                <c:pt idx="6">
                  <c:v>1.9</c:v>
                </c:pt>
                <c:pt idx="7">
                  <c:v>1.7</c:v>
                </c:pt>
                <c:pt idx="8">
                  <c:v>1.4</c:v>
                </c:pt>
                <c:pt idx="9">
                  <c:v>1.1000000000000001</c:v>
                </c:pt>
                <c:pt idx="10">
                  <c:v>0.8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43872"/>
        <c:axId val="150569344"/>
      </c:scatterChart>
      <c:valAx>
        <c:axId val="149743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units added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0569344"/>
        <c:crosses val="autoZero"/>
        <c:crossBetween val="midCat"/>
      </c:valAx>
      <c:valAx>
        <c:axId val="15056934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Frequency (Hz)</a:t>
                </a:r>
              </a:p>
            </c:rich>
          </c:tx>
          <c:layout/>
          <c:overlay val="0"/>
        </c:title>
        <c:numFmt formatCode="0.00000" sourceLinked="1"/>
        <c:majorTickMark val="out"/>
        <c:minorTickMark val="none"/>
        <c:tickLblPos val="nextTo"/>
        <c:crossAx val="14974387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Frequency for Thicker Material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Sheet1!$A$24:$A$34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Sheet1!$D$24:$D$34</c:f>
              <c:numCache>
                <c:formatCode>0.00000</c:formatCode>
                <c:ptCount val="11"/>
                <c:pt idx="0">
                  <c:v>3.8</c:v>
                </c:pt>
                <c:pt idx="1">
                  <c:v>3</c:v>
                </c:pt>
                <c:pt idx="2">
                  <c:v>2.8</c:v>
                </c:pt>
                <c:pt idx="3">
                  <c:v>2.6</c:v>
                </c:pt>
                <c:pt idx="4">
                  <c:v>2.4</c:v>
                </c:pt>
                <c:pt idx="5">
                  <c:v>2.2000000000000002</c:v>
                </c:pt>
                <c:pt idx="6">
                  <c:v>2</c:v>
                </c:pt>
                <c:pt idx="7">
                  <c:v>1.8</c:v>
                </c:pt>
                <c:pt idx="8">
                  <c:v>1.6</c:v>
                </c:pt>
                <c:pt idx="9">
                  <c:v>1.4</c:v>
                </c:pt>
                <c:pt idx="10">
                  <c:v>1.2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624128"/>
        <c:axId val="150626304"/>
      </c:scatterChart>
      <c:valAx>
        <c:axId val="150624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units added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0626304"/>
        <c:crosses val="autoZero"/>
        <c:crossBetween val="midCat"/>
      </c:valAx>
      <c:valAx>
        <c:axId val="15062630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Frequency (Hz)</a:t>
                </a:r>
              </a:p>
            </c:rich>
          </c:tx>
          <c:layout/>
          <c:overlay val="0"/>
        </c:title>
        <c:numFmt formatCode="0.00000" sourceLinked="1"/>
        <c:majorTickMark val="out"/>
        <c:minorTickMark val="none"/>
        <c:tickLblPos val="nextTo"/>
        <c:crossAx val="15062412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A7DE2-781B-42E0-A52A-1086A87BDC85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06906-03F5-4857-9CB3-404661334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6218863"/>
            <a:ext cx="686331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14350" y="2336802"/>
            <a:ext cx="5829300" cy="243968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14350" y="4815476"/>
            <a:ext cx="5829300" cy="1599605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824" y="6604000"/>
            <a:ext cx="6860824" cy="2549451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DA25A2-862C-4806-9C95-DF4389CEE212}" type="datetime1">
              <a:rPr lang="en-US" smtClean="0"/>
              <a:t>5/27/2014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0C173-770F-42F8-A1C9-53074DF7271A}" type="datetime1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38AA2D-E930-4097-9A0F-BD50C99CB5ED}" type="datetime1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FB8FB-D536-4D60-A1B8-B882B1EA54CA}" type="datetime1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419BBD-3BD6-422D-B4F7-6EB4E2072ABE}" type="datetime1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2727510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2587698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37640B-E536-4273-9570-7F09A406B390}" type="datetime1">
              <a:rPr lang="en-US" smtClean="0"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6BEE90-3C0F-4374-A4B6-561A37608B19}" type="datetime1">
              <a:rPr lang="en-US" smtClean="0"/>
              <a:t>5/27/2014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C4D92-CC92-4FBD-9F2A-F3A9B2D2455C}" type="datetime1">
              <a:rPr lang="en-US" smtClean="0"/>
              <a:t>5/27/2014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0B4184-0B90-406A-86D0-C80A035D1CEB}" type="datetime1">
              <a:rPr lang="en-US" smtClean="0"/>
              <a:t>5/27/2014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274" y="8543925"/>
            <a:ext cx="1440180" cy="487680"/>
          </a:xfrm>
        </p:spPr>
        <p:txBody>
          <a:bodyPr/>
          <a:lstStyle>
            <a:extLst/>
          </a:lstStyle>
          <a:p>
            <a:fld id="{24BB9FAE-7E48-4B18-B965-B8D9A95D0E7F}" type="datetime1">
              <a:rPr lang="en-US" smtClean="0"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ADF76B-5E36-4223-BBB2-9D4E3371413E}" type="datetime1">
              <a:rPr lang="en-US" smtClean="0"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5054" y="8543926"/>
            <a:ext cx="1763011" cy="486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74455" y="7926582"/>
            <a:ext cx="3705468" cy="12281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64288" y="7918681"/>
            <a:ext cx="2767838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6498084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6358272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374455" y="7926582"/>
            <a:ext cx="3705468" cy="12281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364288" y="7918681"/>
            <a:ext cx="2767838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1975105"/>
            <a:ext cx="6172200" cy="6034617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45274" y="8543925"/>
            <a:ext cx="1440180" cy="48768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A4EB4AB-6568-408A-9F0B-33124D3033C2}" type="datetime1">
              <a:rPr lang="en-US" smtClean="0"/>
              <a:t>5/27/2014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285054" y="8543926"/>
            <a:ext cx="1763011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485454" y="8543926"/>
            <a:ext cx="27432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6.png"/><Relationship Id="rId5" Type="http://schemas.openxmlformats.org/officeDocument/2006/relationships/hyperlink" Target="Cantilever_Lab_Frequency%20(0).MPG" TargetMode="Externa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Notebook</a:t>
            </a:r>
            <a:br>
              <a:rPr lang="en-US" dirty="0" smtClean="0"/>
            </a:br>
            <a:r>
              <a:rPr lang="en-US" dirty="0" smtClean="0"/>
              <a:t>METC-143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08/01/2013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899" y="762000"/>
            <a:ext cx="61722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Lab #8</a:t>
            </a:r>
            <a:br>
              <a:rPr lang="en-US" dirty="0" smtClean="0"/>
            </a:br>
            <a:r>
              <a:rPr lang="en-US" dirty="0" smtClean="0"/>
              <a:t>Cantilever Frequency</a:t>
            </a:r>
            <a:br>
              <a:rPr lang="en-US" dirty="0" smtClean="0"/>
            </a:br>
            <a:r>
              <a:rPr lang="en-US" sz="2700" dirty="0" smtClean="0"/>
              <a:t>7/30/13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1" y="1981200"/>
            <a:ext cx="594360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6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53016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#8 continued</a:t>
            </a:r>
            <a:endParaRPr lang="en-US" sz="2400" b="0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59" y="1981200"/>
            <a:ext cx="4267481" cy="310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3694" y="1143000"/>
            <a:ext cx="5307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Formula: f</a:t>
            </a:r>
            <a:r>
              <a:rPr lang="en-US" dirty="0" smtClean="0"/>
              <a:t>=((#oscillations)*(</a:t>
            </a:r>
            <a:r>
              <a:rPr lang="en-US" dirty="0"/>
              <a:t>frames/second))/(#frames)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290823"/>
              </p:ext>
            </p:extLst>
          </p:nvPr>
        </p:nvGraphicFramePr>
        <p:xfrm>
          <a:off x="1260399" y="5334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82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#8 continued</a:t>
            </a:r>
            <a:endParaRPr lang="en-US" sz="2400" b="0" dirty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14" y="1685925"/>
            <a:ext cx="39719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37437"/>
              </p:ext>
            </p:extLst>
          </p:nvPr>
        </p:nvGraphicFramePr>
        <p:xfrm>
          <a:off x="1066800" y="5181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56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#8 continued</a:t>
            </a:r>
            <a:endParaRPr lang="en-US" sz="2400" b="0" dirty="0">
              <a:effectLst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9436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0571" y="67056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Video of Test of Thinner Material without any units added</a:t>
            </a:r>
            <a:endParaRPr lang="en-US" sz="1400" b="1" dirty="0"/>
          </a:p>
        </p:txBody>
      </p:sp>
      <p:pic>
        <p:nvPicPr>
          <p:cNvPr id="7" name="Picture 6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20" y="3260724"/>
            <a:ext cx="3657600" cy="2743200"/>
          </a:xfrm>
          <a:prstGeom prst="rect">
            <a:avLst/>
          </a:prstGeom>
        </p:spPr>
      </p:pic>
      <p:pic>
        <p:nvPicPr>
          <p:cNvPr id="2" name="Cantilever_Lab_Frequency (0)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3720" y="3260723"/>
            <a:ext cx="3657600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526</TotalTime>
  <Words>68</Words>
  <Application>Microsoft Office PowerPoint</Application>
  <PresentationFormat>On-screen Show (4:3)</PresentationFormat>
  <Paragraphs>20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Concourse</vt:lpstr>
      <vt:lpstr>Lab Notebook METC-143</vt:lpstr>
      <vt:lpstr>Lab #8 Cantilever Frequency 7/30/13 </vt:lpstr>
      <vt:lpstr>Lab #8 continued</vt:lpstr>
      <vt:lpstr>Lab #8 continued</vt:lpstr>
      <vt:lpstr>Lab #8 continued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Notebook METC-143</dc:title>
  <dc:creator>Kevin</dc:creator>
  <cp:lastModifiedBy>Andy Bell</cp:lastModifiedBy>
  <cp:revision>37</cp:revision>
  <dcterms:created xsi:type="dcterms:W3CDTF">2013-08-01T13:56:50Z</dcterms:created>
  <dcterms:modified xsi:type="dcterms:W3CDTF">2014-05-27T18:35:17Z</dcterms:modified>
</cp:coreProperties>
</file>