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handoutMasterIdLst>
    <p:handoutMasterId r:id="rId7"/>
  </p:handoutMasterIdLst>
  <p:sldIdLst>
    <p:sldId id="256" r:id="rId2"/>
    <p:sldId id="280" r:id="rId3"/>
    <p:sldId id="281" r:id="rId4"/>
    <p:sldId id="282"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BA0F"/>
    <a:srgbClr val="059F0C"/>
    <a:srgbClr val="047A0A"/>
    <a:srgbClr val="1008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3" autoAdjust="0"/>
    <p:restoredTop sz="94622" autoAdjust="0"/>
  </p:normalViewPr>
  <p:slideViewPr>
    <p:cSldViewPr>
      <p:cViewPr>
        <p:scale>
          <a:sx n="77" d="100"/>
          <a:sy n="77" d="100"/>
        </p:scale>
        <p:origin x="-2964" y="-66"/>
      </p:cViewPr>
      <p:guideLst>
        <p:guide orient="horz" pos="3168"/>
        <p:guide pos="2448"/>
      </p:guideLst>
    </p:cSldViewPr>
  </p:slideViewPr>
  <p:outlineViewPr>
    <p:cViewPr>
      <p:scale>
        <a:sx n="33" d="100"/>
        <a:sy n="33" d="100"/>
      </p:scale>
      <p:origin x="54" y="526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C6B39C-EE53-4205-9F44-2EAFAB92BFA6}" type="datetimeFigureOut">
              <a:rPr lang="en-US" smtClean="0"/>
              <a:t>5/27/2014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DA15E1-552B-4F68-93BB-84FEE87DC19C}" type="slidenum">
              <a:rPr lang="en-US" smtClean="0"/>
              <a:t>‹#›</a:t>
            </a:fld>
            <a:endParaRPr lang="en-US"/>
          </a:p>
        </p:txBody>
      </p:sp>
    </p:spTree>
    <p:extLst>
      <p:ext uri="{BB962C8B-B14F-4D97-AF65-F5344CB8AC3E}">
        <p14:creationId xmlns:p14="http://schemas.microsoft.com/office/powerpoint/2010/main" val="4014258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57513"/>
          </a:xfrm>
          <a:prstGeom prst="rect">
            <a:avLst/>
          </a:prstGeom>
        </p:spPr>
        <p:txBody>
          <a:bodyPr vert="horz" lIns="89730" tIns="44865" rIns="89730" bIns="44865" rtlCol="0"/>
          <a:lstStyle>
            <a:lvl1pPr algn="l">
              <a:defRPr sz="1200"/>
            </a:lvl1pPr>
          </a:lstStyle>
          <a:p>
            <a:endParaRPr lang="en-US"/>
          </a:p>
        </p:txBody>
      </p:sp>
      <p:sp>
        <p:nvSpPr>
          <p:cNvPr id="3" name="Date Placeholder 2"/>
          <p:cNvSpPr>
            <a:spLocks noGrp="1"/>
          </p:cNvSpPr>
          <p:nvPr>
            <p:ph type="dt" idx="1"/>
          </p:nvPr>
        </p:nvSpPr>
        <p:spPr>
          <a:xfrm>
            <a:off x="3884027" y="0"/>
            <a:ext cx="2972421" cy="457513"/>
          </a:xfrm>
          <a:prstGeom prst="rect">
            <a:avLst/>
          </a:prstGeom>
        </p:spPr>
        <p:txBody>
          <a:bodyPr vert="horz" lIns="89730" tIns="44865" rIns="89730" bIns="44865" rtlCol="0"/>
          <a:lstStyle>
            <a:lvl1pPr algn="r">
              <a:defRPr sz="1200"/>
            </a:lvl1pPr>
          </a:lstStyle>
          <a:p>
            <a:fld id="{DD3FE8D0-778C-4E00-850C-E29A5C654601}" type="datetimeFigureOut">
              <a:rPr lang="en-US" smtClean="0"/>
              <a:pPr/>
              <a:t>5/27/2014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89730" tIns="44865" rIns="89730" bIns="44865" rtlCol="0" anchor="ctr"/>
          <a:lstStyle/>
          <a:p>
            <a:endParaRPr lang="en-US"/>
          </a:p>
        </p:txBody>
      </p:sp>
      <p:sp>
        <p:nvSpPr>
          <p:cNvPr id="5" name="Notes Placeholder 4"/>
          <p:cNvSpPr>
            <a:spLocks noGrp="1"/>
          </p:cNvSpPr>
          <p:nvPr>
            <p:ph type="body" sz="quarter" idx="3"/>
          </p:nvPr>
        </p:nvSpPr>
        <p:spPr>
          <a:xfrm>
            <a:off x="686421" y="4344025"/>
            <a:ext cx="5485158" cy="4114488"/>
          </a:xfrm>
          <a:prstGeom prst="rect">
            <a:avLst/>
          </a:prstGeom>
        </p:spPr>
        <p:txBody>
          <a:bodyPr vert="horz" lIns="89730" tIns="44865" rIns="89730" bIns="448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684926"/>
            <a:ext cx="2972421" cy="457513"/>
          </a:xfrm>
          <a:prstGeom prst="rect">
            <a:avLst/>
          </a:prstGeom>
        </p:spPr>
        <p:txBody>
          <a:bodyPr vert="horz" lIns="89730" tIns="44865" rIns="89730" bIns="44865"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684926"/>
            <a:ext cx="2972421" cy="457513"/>
          </a:xfrm>
          <a:prstGeom prst="rect">
            <a:avLst/>
          </a:prstGeom>
        </p:spPr>
        <p:txBody>
          <a:bodyPr vert="horz" lIns="89730" tIns="44865" rIns="89730" bIns="44865" rtlCol="0" anchor="b"/>
          <a:lstStyle>
            <a:lvl1pPr algn="r">
              <a:defRPr sz="1200"/>
            </a:lvl1pPr>
          </a:lstStyle>
          <a:p>
            <a:fld id="{D5A1D10A-085D-4940-B147-DDC03B8B4B52}" type="slidenum">
              <a:rPr lang="en-US" smtClean="0"/>
              <a:pPr/>
              <a:t>‹#›</a:t>
            </a:fld>
            <a:endParaRPr lang="en-US"/>
          </a:p>
        </p:txBody>
      </p:sp>
    </p:spTree>
    <p:extLst>
      <p:ext uri="{BB962C8B-B14F-4D97-AF65-F5344CB8AC3E}">
        <p14:creationId xmlns:p14="http://schemas.microsoft.com/office/powerpoint/2010/main" val="39015577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3438" y="685800"/>
            <a:ext cx="2651125"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A1D10A-085D-4940-B147-DDC03B8B4B52}" type="slidenum">
              <a:rPr lang="en-US" smtClean="0"/>
              <a:pPr/>
              <a:t>1</a:t>
            </a:fld>
            <a:endParaRPr lang="en-US"/>
          </a:p>
        </p:txBody>
      </p:sp>
    </p:spTree>
    <p:extLst>
      <p:ext uri="{BB962C8B-B14F-4D97-AF65-F5344CB8AC3E}">
        <p14:creationId xmlns:p14="http://schemas.microsoft.com/office/powerpoint/2010/main" val="260828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A433871-E661-4CE2-AAF3-3564F8C60595}" type="datetime1">
              <a:rPr lang="en-US" smtClean="0"/>
              <a:t>5/27/2014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26873BF-CF42-4EA8-AD62-9BA8156B5B5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A17FC8-82C8-4561-A9EE-65D2E7A7BBBC}" type="datetime1">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865C26-BB83-4338-8920-BF48FA3B3F86}" type="datetime1">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037DB3-445F-4BE8-AE53-004BD0EEC04D}" type="datetime1">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D3282E-97A6-4196-BACE-C33971E44DD4}" type="datetime1">
              <a:rPr lang="en-US" smtClean="0"/>
              <a:t>5/27/2014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F26873BF-CF42-4EA8-AD62-9BA8156B5B5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30488E7-A768-4508-AEAA-B2A9B4EC4D5A}" type="datetime1">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167F7E6-7172-4CA9-B63D-9A96FC50E720}" type="datetime1">
              <a:rPr lang="en-US" smtClean="0"/>
              <a:t>5/27/2014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9075B9-26CA-437D-98A6-9AF3818EC244}" type="datetime1">
              <a:rPr lang="en-US" smtClean="0"/>
              <a:t>5/27/2014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2D8710-0129-4145-8BFD-E929F2D8E6C5}" type="datetime1">
              <a:rPr lang="en-US" smtClean="0"/>
              <a:t>5/27/2014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49FF1B-4CA8-4C05-9FC4-4A516610F2FA}" type="datetime1">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6BC7616-8DE9-4796-BA47-1EFB22C76FF1}" type="datetime1">
              <a:rPr lang="en-US" smtClean="0"/>
              <a:t>5/27/2014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873BF-CF42-4EA8-AD62-9BA8156B5B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9EBC0EC2-CA8A-4371-AB57-BE7298FD6A03}" type="datetime1">
              <a:rPr lang="en-US" smtClean="0"/>
              <a:t>5/27/2014</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26873BF-CF42-4EA8-AD62-9BA8156B5B5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2930" y="447041"/>
            <a:ext cx="6606540" cy="2195179"/>
          </a:xfrm>
          <a:ln>
            <a:solidFill>
              <a:schemeClr val="bg1"/>
            </a:solidFill>
          </a:ln>
        </p:spPr>
        <p:txBody>
          <a:bodyPr>
            <a:scene3d>
              <a:camera prst="orthographicFront"/>
              <a:lightRig rig="soft" dir="t">
                <a:rot lat="0" lon="0" rev="17220000"/>
              </a:lightRig>
            </a:scene3d>
            <a:sp3d prstMaterial="softEdge"/>
          </a:bodyPr>
          <a:lstStyle/>
          <a:p>
            <a:r>
              <a:rPr lang="en-US" sz="4800" b="1" dirty="0" smtClean="0">
                <a:solidFill>
                  <a:schemeClr val="bg1"/>
                </a:solidFill>
                <a:effectLst>
                  <a:outerShdw blurRad="127000" dist="200000" dir="2700000" algn="tl" rotWithShape="0">
                    <a:schemeClr val="tx1">
                      <a:alpha val="30000"/>
                    </a:schemeClr>
                  </a:outerShdw>
                </a:effectLst>
              </a:rPr>
              <a:t>Lab </a:t>
            </a:r>
            <a:r>
              <a:rPr lang="en-US" sz="4800" b="1" dirty="0" err="1" smtClean="0">
                <a:solidFill>
                  <a:schemeClr val="bg1"/>
                </a:solidFill>
                <a:effectLst>
                  <a:outerShdw blurRad="127000" dist="200000" dir="2700000" algn="tl" rotWithShape="0">
                    <a:schemeClr val="tx1">
                      <a:alpha val="30000"/>
                    </a:schemeClr>
                  </a:outerShdw>
                </a:effectLst>
              </a:rPr>
              <a:t>NoteBOOK</a:t>
            </a:r>
            <a:endParaRPr lang="en-US" sz="4800" b="1" dirty="0">
              <a:solidFill>
                <a:schemeClr val="bg1"/>
              </a:solidFill>
              <a:effectLst>
                <a:outerShdw blurRad="127000" dist="200000" dir="2700000" algn="tl" rotWithShape="0">
                  <a:schemeClr val="tx1">
                    <a:alpha val="30000"/>
                  </a:schemeClr>
                </a:outerShdw>
              </a:effectLst>
            </a:endParaRPr>
          </a:p>
        </p:txBody>
      </p:sp>
      <p:sp>
        <p:nvSpPr>
          <p:cNvPr id="3" name="Subtitle 2"/>
          <p:cNvSpPr>
            <a:spLocks noGrp="1"/>
          </p:cNvSpPr>
          <p:nvPr>
            <p:ph type="subTitle" idx="1"/>
          </p:nvPr>
        </p:nvSpPr>
        <p:spPr/>
        <p:txBody>
          <a:bodyPr>
            <a:normAutofit/>
          </a:bodyPr>
          <a:lstStyle/>
          <a:p>
            <a:endParaRPr lang="en-US" sz="2800" b="1" dirty="0" smtClean="0">
              <a:solidFill>
                <a:schemeClr val="bg1"/>
              </a:solidFill>
            </a:endParaRPr>
          </a:p>
          <a:p>
            <a:r>
              <a:rPr lang="en-US" sz="2800" b="1" dirty="0" smtClean="0">
                <a:solidFill>
                  <a:schemeClr val="bg1"/>
                </a:solidFill>
              </a:rPr>
              <a:t>METC </a:t>
            </a:r>
            <a:r>
              <a:rPr lang="en-US" sz="2800" b="1" dirty="0" smtClean="0">
                <a:solidFill>
                  <a:schemeClr val="bg1"/>
                </a:solidFill>
              </a:rPr>
              <a:t>143</a:t>
            </a:r>
            <a:endParaRPr lang="en-US" sz="2800" b="1" dirty="0">
              <a:solidFill>
                <a:schemeClr val="bg1"/>
              </a:solidFill>
            </a:endParaRPr>
          </a:p>
        </p:txBody>
      </p:sp>
      <p:sp>
        <p:nvSpPr>
          <p:cNvPr id="5" name="Slide Number Placeholder 4"/>
          <p:cNvSpPr>
            <a:spLocks noGrp="1"/>
          </p:cNvSpPr>
          <p:nvPr>
            <p:ph type="sldNum" sz="quarter" idx="12"/>
          </p:nvPr>
        </p:nvSpPr>
        <p:spPr/>
        <p:txBody>
          <a:bodyPr/>
          <a:lstStyle/>
          <a:p>
            <a:fld id="{F26873BF-CF42-4EA8-AD62-9BA8156B5B5B}" type="slidenum">
              <a:rPr lang="en-US" sz="1600" b="1" smtClean="0">
                <a:solidFill>
                  <a:schemeClr val="bg1"/>
                </a:solidFill>
              </a:rPr>
              <a:pPr/>
              <a:t>1</a:t>
            </a:fld>
            <a:endParaRPr lang="en-US" sz="1600" b="1">
              <a:solidFill>
                <a:schemeClr val="bg1"/>
              </a:solidFill>
            </a:endParaRPr>
          </a:p>
        </p:txBody>
      </p:sp>
    </p:spTree>
    <p:extLst>
      <p:ext uri="{BB962C8B-B14F-4D97-AF65-F5344CB8AC3E}">
        <p14:creationId xmlns:p14="http://schemas.microsoft.com/office/powerpoint/2010/main" val="38197594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rPr>
              <a:t>       Lab #8     </a:t>
            </a:r>
            <a:r>
              <a:rPr lang="en-US" sz="1000" dirty="0" smtClean="0">
                <a:solidFill>
                  <a:schemeClr val="bg1"/>
                </a:solidFill>
                <a:effectLst/>
              </a:rPr>
              <a:t>7/30/13</a:t>
            </a:r>
            <a:r>
              <a:rPr lang="en-US" dirty="0" smtClean="0">
                <a:solidFill>
                  <a:schemeClr val="bg1"/>
                </a:solidFill>
                <a:effectLst/>
              </a:rPr>
              <a:t>   </a:t>
            </a:r>
            <a:endParaRPr lang="en-US" dirty="0">
              <a:solidFill>
                <a:schemeClr val="bg1"/>
              </a:solidFill>
              <a:effectLst/>
            </a:endParaRPr>
          </a:p>
        </p:txBody>
      </p:sp>
      <p:sp>
        <p:nvSpPr>
          <p:cNvPr id="3" name="Content Placeholder 2"/>
          <p:cNvSpPr>
            <a:spLocks noGrp="1"/>
          </p:cNvSpPr>
          <p:nvPr>
            <p:ph idx="1"/>
          </p:nvPr>
        </p:nvSpPr>
        <p:spPr/>
        <p:txBody>
          <a:bodyPr>
            <a:noAutofit/>
          </a:bodyPr>
          <a:lstStyle/>
          <a:p>
            <a:pPr marL="137160" indent="0">
              <a:lnSpc>
                <a:spcPct val="200000"/>
              </a:lnSpc>
              <a:buNone/>
            </a:pPr>
            <a:r>
              <a:rPr lang="en-US" sz="1600" b="1" dirty="0" smtClean="0">
                <a:solidFill>
                  <a:schemeClr val="bg1"/>
                </a:solidFill>
              </a:rPr>
              <a:t>In this lab we tested the frequency of two materials using the Cantilever Test. My Hypothesis is that the thinner specimen would have a higher frequency than the thicker one.  To preform this test you will need material wood, plastic, etc…, a piece of board with horizontal lines on it, a digital camera, a camera tripod, and video software.  First clamp down the specimen to the table so that the specimen is in front of the lined board. Push down on the specimen so it oscillates and using the digital camera count the number of times it oscillates in 5 seconds. I did 10 different tests for each specimen. After the test were complete I made a spreadsheet in excel. Using the equation OSC x Frames per sec. / Frames = Frequency I found the change in frequency when weight was added to the specimen.</a:t>
            </a:r>
            <a:endParaRPr lang="en-US" sz="1600" b="1" dirty="0">
              <a:solidFill>
                <a:schemeClr val="bg1"/>
              </a:solidFill>
            </a:endParaRPr>
          </a:p>
        </p:txBody>
      </p:sp>
      <p:sp>
        <p:nvSpPr>
          <p:cNvPr id="4" name="Slide Number Placeholder 3"/>
          <p:cNvSpPr>
            <a:spLocks noGrp="1"/>
          </p:cNvSpPr>
          <p:nvPr>
            <p:ph type="sldNum" sz="quarter" idx="12"/>
          </p:nvPr>
        </p:nvSpPr>
        <p:spPr/>
        <p:txBody>
          <a:bodyPr/>
          <a:lstStyle/>
          <a:p>
            <a:fld id="{F26873BF-CF42-4EA8-AD62-9BA8156B5B5B}" type="slidenum">
              <a:rPr lang="en-US" sz="1600" b="1" smtClean="0">
                <a:solidFill>
                  <a:schemeClr val="bg1"/>
                </a:solidFill>
              </a:rPr>
              <a:pPr/>
              <a:t>2</a:t>
            </a:fld>
            <a:endParaRPr lang="en-US" sz="1600" b="1" dirty="0">
              <a:solidFill>
                <a:schemeClr val="bg1"/>
              </a:solidFill>
            </a:endParaRPr>
          </a:p>
        </p:txBody>
      </p:sp>
    </p:spTree>
    <p:extLst>
      <p:ext uri="{BB962C8B-B14F-4D97-AF65-F5344CB8AC3E}">
        <p14:creationId xmlns:p14="http://schemas.microsoft.com/office/powerpoint/2010/main" val="800704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rPr>
              <a:t>Lab #8 Continued</a:t>
            </a:r>
            <a:endParaRPr lang="en-US" dirty="0">
              <a:solidFill>
                <a:schemeClr val="bg1"/>
              </a:solidFill>
              <a:effectLst/>
            </a:endParaRPr>
          </a:p>
        </p:txBody>
      </p:sp>
      <p:sp>
        <p:nvSpPr>
          <p:cNvPr id="3" name="Content Placeholder 2"/>
          <p:cNvSpPr>
            <a:spLocks noGrp="1"/>
          </p:cNvSpPr>
          <p:nvPr>
            <p:ph idx="1"/>
          </p:nvPr>
        </p:nvSpPr>
        <p:spPr>
          <a:xfrm>
            <a:off x="388620" y="1828800"/>
            <a:ext cx="6995160" cy="7424928"/>
          </a:xfrm>
        </p:spPr>
        <p:txBody>
          <a:bodyPr>
            <a:normAutofit/>
          </a:bodyPr>
          <a:lstStyle/>
          <a:p>
            <a:pPr marL="137160" indent="0">
              <a:buNone/>
            </a:pPr>
            <a:r>
              <a:rPr lang="en-US" sz="1600" b="1" dirty="0" smtClean="0">
                <a:solidFill>
                  <a:schemeClr val="bg1"/>
                </a:solidFill>
              </a:rPr>
              <a:t>My hypothesis was correct and the thinner specimen did in fact have a higher frequency than the thicker one. </a:t>
            </a:r>
          </a:p>
          <a:p>
            <a:pPr marL="137160" indent="0">
              <a:buNone/>
            </a:pPr>
            <a:endParaRPr lang="en-US" sz="1800" b="1" dirty="0">
              <a:solidFill>
                <a:schemeClr val="bg1"/>
              </a:solidFill>
            </a:endParaRPr>
          </a:p>
          <a:p>
            <a:pPr marL="137160" indent="0">
              <a:buNone/>
            </a:pPr>
            <a:endParaRPr lang="en-US" sz="1800" b="1" dirty="0" smtClean="0">
              <a:solidFill>
                <a:schemeClr val="bg1"/>
              </a:solidFill>
            </a:endParaRPr>
          </a:p>
          <a:p>
            <a:pPr marL="137160" indent="0">
              <a:buNone/>
            </a:pPr>
            <a:endParaRPr lang="en-US" sz="1800" b="1" dirty="0">
              <a:solidFill>
                <a:schemeClr val="bg1"/>
              </a:solidFill>
            </a:endParaRPr>
          </a:p>
        </p:txBody>
      </p:sp>
      <p:sp>
        <p:nvSpPr>
          <p:cNvPr id="4" name="Slide Number Placeholder 3"/>
          <p:cNvSpPr>
            <a:spLocks noGrp="1"/>
          </p:cNvSpPr>
          <p:nvPr>
            <p:ph type="sldNum" sz="quarter" idx="12"/>
          </p:nvPr>
        </p:nvSpPr>
        <p:spPr/>
        <p:txBody>
          <a:bodyPr/>
          <a:lstStyle/>
          <a:p>
            <a:fld id="{F26873BF-CF42-4EA8-AD62-9BA8156B5B5B}" type="slidenum">
              <a:rPr lang="en-US" sz="1600" b="1" smtClean="0">
                <a:solidFill>
                  <a:schemeClr val="bg1"/>
                </a:solidFill>
              </a:rPr>
              <a:pPr/>
              <a:t>3</a:t>
            </a:fld>
            <a:endParaRPr lang="en-US" sz="1600" b="1" dirty="0">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398" y="2514600"/>
            <a:ext cx="5600700" cy="350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398" y="6096000"/>
            <a:ext cx="5600699"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1919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effectLst/>
              </a:rPr>
              <a:t> Lab #8 Continued</a:t>
            </a:r>
            <a:endParaRPr lang="en-US" dirty="0">
              <a:solidFill>
                <a:schemeClr val="bg1"/>
              </a:solidFill>
              <a:effectLst/>
            </a:endParaRPr>
          </a:p>
        </p:txBody>
      </p:sp>
      <p:sp>
        <p:nvSpPr>
          <p:cNvPr id="4" name="Slide Number Placeholder 3"/>
          <p:cNvSpPr>
            <a:spLocks noGrp="1"/>
          </p:cNvSpPr>
          <p:nvPr>
            <p:ph type="sldNum" sz="quarter" idx="12"/>
          </p:nvPr>
        </p:nvSpPr>
        <p:spPr/>
        <p:txBody>
          <a:bodyPr/>
          <a:lstStyle/>
          <a:p>
            <a:fld id="{F26873BF-CF42-4EA8-AD62-9BA8156B5B5B}" type="slidenum">
              <a:rPr lang="en-US" sz="1600" b="1" smtClean="0">
                <a:solidFill>
                  <a:schemeClr val="bg1"/>
                </a:solidFill>
              </a:rPr>
              <a:pPr/>
              <a:t>4</a:t>
            </a:fld>
            <a:endParaRPr lang="en-US" sz="1600" b="1" dirty="0">
              <a:solidFill>
                <a:schemeClr val="bg1"/>
              </a:solidFill>
            </a:endParaRP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2057400"/>
            <a:ext cx="5602710" cy="3737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1" y="5867401"/>
            <a:ext cx="5562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90612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3801</TotalTime>
  <Words>203</Words>
  <Application>Microsoft Office PowerPoint</Application>
  <PresentationFormat>Custom</PresentationFormat>
  <Paragraphs>14</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Lab NoteBOOK</vt:lpstr>
      <vt:lpstr>       Lab #8     7/30/13   </vt:lpstr>
      <vt:lpstr>Lab #8 Continued</vt:lpstr>
      <vt:lpstr> Lab #8 Continued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Note BOOK</dc:title>
  <dc:creator>Phillip Bush</dc:creator>
  <cp:lastModifiedBy>Andy Bell</cp:lastModifiedBy>
  <cp:revision>87</cp:revision>
  <cp:lastPrinted>2013-07-16T21:57:12Z</cp:lastPrinted>
  <dcterms:created xsi:type="dcterms:W3CDTF">2013-06-30T17:36:49Z</dcterms:created>
  <dcterms:modified xsi:type="dcterms:W3CDTF">2014-05-27T18:30:10Z</dcterms:modified>
</cp:coreProperties>
</file>