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71" r:id="rId9"/>
    <p:sldId id="263" r:id="rId10"/>
    <p:sldId id="264" r:id="rId11"/>
    <p:sldId id="272" r:id="rId12"/>
    <p:sldId id="265" r:id="rId13"/>
    <p:sldId id="266" r:id="rId14"/>
    <p:sldId id="273" r:id="rId15"/>
    <p:sldId id="267" r:id="rId16"/>
    <p:sldId id="268" r:id="rId17"/>
    <p:sldId id="269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48DC7-3DA9-4A93-984F-F50B87138A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AAEB8-2D01-4F35-9717-D24C0E21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E322-9A2B-47F8-BFA5-0D87ABCDF8A4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7421-9331-4B35-A98B-FE0133E2EA01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C052-C3B6-4CCA-962C-C995B2DBB985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9D67-B61D-4739-A3E4-32C80D895694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BA16-9CD5-4C7D-B63B-8CDE25651019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044-03CF-40BB-AF20-F6A1FA4ADA06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75B5-BBAA-4E00-B513-2BDF62477FC3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B0D6-8644-4A9C-B7C4-A49F73B49889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70EB-40C1-457D-A7EA-83A07715EA9B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5E19-943B-44C1-8E47-AACB4BEDC0D8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8EE-42DC-4102-9549-A3BD2D0FEE4D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630C-EF47-492A-8DB1-2FE2A24FE23E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73F9-D856-4BF0-8F36-874413271BB4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336E-E5B5-43E9-8748-5B81A1D22193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67B3-E6AD-4BC2-9B62-FCA47CF493E5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FF7-D47F-421C-888D-6469000B263F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5918-2514-4B82-A9FE-18E6FEC12DBC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94390A-3AE5-4CF3-BA79-3F6EE0D2E179}" type="datetime1">
              <a:rPr lang="en-US" smtClean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354F-C2F8-42B2-A952-43FAC1FE0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Sports Stats in C++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1CD1B-B114-416D-B477-189D69D4A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33634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Created and presented to you by: Rachel Herman and Jason block</a:t>
            </a:r>
          </a:p>
          <a:p>
            <a:r>
              <a:rPr lang="en-US" sz="1800" dirty="0"/>
              <a:t>Professor </a:t>
            </a:r>
            <a:r>
              <a:rPr lang="en-US" sz="1800" dirty="0" err="1"/>
              <a:t>Ajeet</a:t>
            </a:r>
            <a:r>
              <a:rPr lang="en-US" sz="1800" dirty="0"/>
              <a:t> Yadav</a:t>
            </a:r>
          </a:p>
          <a:p>
            <a:r>
              <a:rPr lang="en-US" sz="1800" dirty="0"/>
              <a:t>Intro to C++</a:t>
            </a:r>
          </a:p>
          <a:p>
            <a:r>
              <a:rPr lang="en-US" sz="1800" dirty="0"/>
              <a:t>12/11/17</a:t>
            </a:r>
          </a:p>
        </p:txBody>
      </p:sp>
    </p:spTree>
    <p:extLst>
      <p:ext uri="{BB962C8B-B14F-4D97-AF65-F5344CB8AC3E}">
        <p14:creationId xmlns:p14="http://schemas.microsoft.com/office/powerpoint/2010/main" val="406828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9E7D7F-1CC2-4A3E-9921-DA142C4D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2045">
            <a:off x="701830" y="2610998"/>
            <a:ext cx="4540832" cy="302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B4D54-0AAD-4A62-B84B-C4356215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Option 3: Football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AA5DBB-141A-4BF8-A85C-3D7B3C00B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2934" y="1331119"/>
            <a:ext cx="4237719" cy="419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93B8C-979F-46C5-9ABC-F15056B9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111" y="2717859"/>
            <a:ext cx="3874531" cy="39412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6551F-E479-4BEA-BC22-466D8CEF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0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F868-1791-40DC-9153-A51312C8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Football Stat Calculations: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1C39B-CB8A-4130-A81C-60013AA3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518957"/>
            <a:ext cx="7305675" cy="48863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4ECA-DABF-4CD8-98E5-8FCC9AA1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E354-96BF-4A86-8937-92CAF364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Football Player:</a:t>
            </a:r>
            <a:br>
              <a:rPr lang="en-US" dirty="0"/>
            </a:br>
            <a:r>
              <a:rPr lang="en-US" dirty="0"/>
              <a:t>Tom Brady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D43D8-E297-4117-9CF0-7D1AF805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4" y="2003686"/>
            <a:ext cx="3319066" cy="3197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75F89-13EB-4147-B874-767056C7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22" y="3262824"/>
            <a:ext cx="3551461" cy="3331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A3388-14BE-483F-857B-9AFF1D5C6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165" y="1580325"/>
            <a:ext cx="6087361" cy="31977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9C1D-DCC1-403D-B2E5-5B67E0CD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4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206C-A15B-44D2-A17F-3D254AB9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Option 4: Basketball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44C53-6BCA-4B2C-AAD1-74EC13CC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0595">
            <a:off x="6374880" y="2025570"/>
            <a:ext cx="514546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B4BE8-A79F-4A6D-82CF-4022185E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424467"/>
            <a:ext cx="4354152" cy="53424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0F23E-698B-4F5A-9027-9806376C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5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3496-656D-4C9C-93B2-84FE188F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Basketball Stat Calculations: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86A72-095D-434E-9C4C-C46AB7BA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17" y="2437203"/>
            <a:ext cx="8032965" cy="28034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7E1CD-7197-40A4-963C-72039585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9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403-03C4-471C-9DDB-102DB754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Basketball Player:</a:t>
            </a:r>
            <a:br>
              <a:rPr lang="en-US" dirty="0"/>
            </a:br>
            <a:r>
              <a:rPr lang="en-US" dirty="0"/>
              <a:t>James Harden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D829D-6CD5-4C4B-BE42-D07AB3038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2496">
            <a:off x="5720849" y="2698200"/>
            <a:ext cx="5946434" cy="2963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29649-1CC2-44FC-B428-DC31AD62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33" y="1853248"/>
            <a:ext cx="4102100" cy="48988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54D63-E842-42DE-B652-4F8CF9F9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8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590-C7CE-4A85-9516-C76DF35B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structure: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95FB6-50F8-475F-876A-D0F18D91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73" y="1307698"/>
            <a:ext cx="4618300" cy="3017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6E193-98B7-4CB9-AEC9-BAB59EF1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0223"/>
            <a:ext cx="3987594" cy="3017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39A01-F851-465A-AE35-B45A9EA7E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" y="4454927"/>
            <a:ext cx="6715125" cy="21907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E423C-D372-48A0-B151-B47D441E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0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68C1-78D0-47D4-9ABE-C94B9721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 you for your attention!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3426A-ECBD-417A-94EA-C2AE7C1B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6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F969-8879-4D3B-901C-9D7A9E52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92BA-224B-4950-AA2F-30543EC87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http://www.athleticscholarshipcorp.com/images/ice_hockey_recruiting_services.jpg</a:t>
            </a:r>
          </a:p>
          <a:p>
            <a:r>
              <a:rPr lang="en-US" dirty="0"/>
              <a:t>https://www.japersrink.com/2017/6/13/15643182/2016-17-rink-wrap-alex-ovechkin</a:t>
            </a:r>
          </a:p>
          <a:p>
            <a:r>
              <a:rPr lang="en-US" dirty="0"/>
              <a:t>http://987thecoast.com/wp-content/uploads/2016/05/Baseball.jpg</a:t>
            </a:r>
          </a:p>
          <a:p>
            <a:r>
              <a:rPr lang="en-US" dirty="0"/>
              <a:t>https://fivethirtyeight.com/features/the-scouts-and-stats-agree-kris-bryant-is-going-to-be-dope/</a:t>
            </a:r>
          </a:p>
          <a:p>
            <a:r>
              <a:rPr lang="en-US" dirty="0"/>
              <a:t>https://www.google.com/search?q=kris+bryant+stats&amp;oq=kris+bryant+stats&amp;aqs=chrome.0.69i59j0l5.1967j0j1&amp;sourceid=chrome&amp;ie=UTF-8</a:t>
            </a:r>
          </a:p>
          <a:p>
            <a:r>
              <a:rPr lang="en-US" dirty="0"/>
              <a:t>https://static.pexels.com/photos/4198/field-sport-ball-america.jpg</a:t>
            </a:r>
          </a:p>
          <a:p>
            <a:r>
              <a:rPr lang="en-US" dirty="0"/>
              <a:t>http://www.nfl.com/player/tombrady/2504211/careerstats</a:t>
            </a:r>
          </a:p>
          <a:p>
            <a:r>
              <a:rPr lang="en-US" dirty="0"/>
              <a:t>http://boykinsbasketball.com/wp-content/uploads/2016/08/Basketball-Nike.jpg</a:t>
            </a:r>
          </a:p>
          <a:p>
            <a:r>
              <a:rPr lang="en-US" dirty="0"/>
              <a:t>http://www.espn.com/nba/player/gamelog/_/id/3992/james-harden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84306-A1AA-478A-A0E7-316611AC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6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CCA1-8F92-4546-9174-D68D754C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Stat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5402-9F08-482E-8DE8-C303DE74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Started by building a code that had menu option</a:t>
            </a:r>
          </a:p>
          <a:p>
            <a:pPr lvl="1"/>
            <a:r>
              <a:rPr lang="en-US" dirty="0"/>
              <a:t>Used IF / ELSE IF with in code to take user input to chosen code</a:t>
            </a:r>
          </a:p>
          <a:p>
            <a:r>
              <a:rPr lang="en-US" dirty="0"/>
              <a:t>Picked 4 sports to have the code generate stats for</a:t>
            </a:r>
          </a:p>
          <a:p>
            <a:pPr lvl="1"/>
            <a:r>
              <a:rPr lang="en-US" dirty="0"/>
              <a:t>Football, Baseball, Hockey, and Basketball</a:t>
            </a:r>
          </a:p>
          <a:p>
            <a:pPr lvl="1"/>
            <a:r>
              <a:rPr lang="en-US" dirty="0"/>
              <a:t>Used Player class, as well as Arrays within each sport’s code to call back specific information</a:t>
            </a:r>
          </a:p>
          <a:p>
            <a:r>
              <a:rPr lang="en-US" dirty="0"/>
              <a:t>Ran into some issues with defining terms, getting algorithms to work, and having patience.</a:t>
            </a:r>
          </a:p>
          <a:p>
            <a:pPr lvl="1"/>
            <a:r>
              <a:rPr lang="en-US" dirty="0"/>
              <a:t>Eventually got code structure to work for one sport</a:t>
            </a:r>
          </a:p>
          <a:p>
            <a:pPr lvl="1"/>
            <a:r>
              <a:rPr lang="en-US" dirty="0"/>
              <a:t>Used this structure for the rest of the sports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F9712-DA7C-4C9F-94C7-FBF32AF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9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460F-6B12-4163-B7C7-B126626F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by giving the User 4 options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1F3DFF-8809-4490-A2BE-AC0E4778D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174" y="1499933"/>
            <a:ext cx="5266595" cy="49053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846FB-76A8-480A-B0C4-4EB29208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hleticscholarshipcorp.com/images/ice_hockey_recruiting_services.jpg">
            <a:extLst>
              <a:ext uri="{FF2B5EF4-FFF2-40B4-BE49-F238E27FC236}">
                <a16:creationId xmlns:a16="http://schemas.microsoft.com/office/drawing/2014/main" id="{B421F99F-BA99-41F0-B18D-01341BD5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891">
            <a:off x="6330804" y="1691093"/>
            <a:ext cx="5226788" cy="34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1F8F2-B6B2-4BC5-B63E-B7CC16F8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Option 1: Hockey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DEB44-34EB-4979-943C-612B53B89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1" y="1536626"/>
            <a:ext cx="3179689" cy="3468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47DDF-909B-459F-8323-21E9951B3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470" y="3429000"/>
            <a:ext cx="3552686" cy="31468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EF006-4447-4920-A922-DA4AEFA4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26DC-FD87-4471-B8C4-146DAAC3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Hockey Stat Calculations: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64754-7453-4960-8141-5BBF121D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09" y="2177727"/>
            <a:ext cx="7090781" cy="34012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04EC5-8EF4-4466-97BB-AFF2C710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8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4FCE7-7C07-4B86-894D-F4BBBC60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5144">
            <a:off x="419709" y="2398622"/>
            <a:ext cx="5258372" cy="3339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0AFF6-66B9-4AED-A090-1AB38F65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Hockey Player:</a:t>
            </a:r>
            <a:br>
              <a:rPr lang="en-US" dirty="0"/>
            </a:br>
            <a:r>
              <a:rPr lang="en-US" dirty="0"/>
              <a:t>Alexander Ovechkin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0332F-EBB8-4E6F-A714-7C18045A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11" y="2875685"/>
            <a:ext cx="3986893" cy="3810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81ED65-1FEF-4782-A171-16FD24AD8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99804" y="1331119"/>
            <a:ext cx="4289001" cy="41957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06CA6-B098-4518-8175-027A7A83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1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B67F-05AA-4DA4-9F0F-DB766A8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Option 2: Baseball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B098E1-9094-41EB-BFF9-24489B6B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6347013" cy="419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3031A-4C07-465F-A2D3-FC64F412B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6275">
            <a:off x="6523074" y="2423417"/>
            <a:ext cx="4492295" cy="30554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EF827E-9933-4D2F-993B-12F3D731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8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AD30-645A-424A-921B-32720300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Stat Calculations: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43296-F9BF-4A4F-B04C-01D007EE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3" y="2887876"/>
            <a:ext cx="11117934" cy="14844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7D95-1ED4-4292-8157-544B9018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8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16148F-CB47-48EB-9E75-5DF6FC3E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33" y="2174871"/>
            <a:ext cx="6296025" cy="4352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0C4DE-CBF6-482F-A017-60A3D9BC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Baseball Player:</a:t>
            </a:r>
            <a:br>
              <a:rPr lang="en-US" dirty="0"/>
            </a:br>
            <a:r>
              <a:rPr lang="en-US" dirty="0"/>
              <a:t>Kris Bryant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AA7ABE-3A87-4C50-B362-29EAFBBE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951708">
            <a:off x="7788529" y="4377992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72799C-188E-4292-98EE-B8853708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041" y="1853248"/>
            <a:ext cx="5605833" cy="23045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DC3B6-1955-470B-BB78-278642F4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6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</TotalTime>
  <Words>369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Sports Stats in C++</vt:lpstr>
      <vt:lpstr>Sport Stat Generator</vt:lpstr>
      <vt:lpstr>Start by giving the User 4 options</vt:lpstr>
      <vt:lpstr>Sport Option 1: Hockey</vt:lpstr>
      <vt:lpstr>Hockey Stat Calculations:</vt:lpstr>
      <vt:lpstr>Real Life Hockey Player: Alexander Ovechkin</vt:lpstr>
      <vt:lpstr>Sport Option 2: Baseball</vt:lpstr>
      <vt:lpstr>Baseball Stat Calculations:</vt:lpstr>
      <vt:lpstr>Real Life Baseball Player: Kris Bryant</vt:lpstr>
      <vt:lpstr>Sport Option 3: Football</vt:lpstr>
      <vt:lpstr>Football Stat Calculations:</vt:lpstr>
      <vt:lpstr>Real Life Football Player: Tom Brady</vt:lpstr>
      <vt:lpstr>Sport Option 4: Basketball</vt:lpstr>
      <vt:lpstr>Basketball Stat Calculations:</vt:lpstr>
      <vt:lpstr>Real Life Basketball Player: James Harden</vt:lpstr>
      <vt:lpstr>Code structure: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Stats in C++</dc:title>
  <dc:creator>Rachel Herman</dc:creator>
  <cp:lastModifiedBy>Rachel Herman</cp:lastModifiedBy>
  <cp:revision>23</cp:revision>
  <dcterms:created xsi:type="dcterms:W3CDTF">2017-12-10T23:49:23Z</dcterms:created>
  <dcterms:modified xsi:type="dcterms:W3CDTF">2017-12-11T23:29:34Z</dcterms:modified>
</cp:coreProperties>
</file>