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A1A91-FA7A-499E-A0B0-2F97B012C3DB}" type="datetimeFigureOut">
              <a:rPr lang="en-US" smtClean="0"/>
              <a:t>9/5/2012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CCEF7-1FB0-4213-84E3-0CB4651138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A1A91-FA7A-499E-A0B0-2F97B012C3DB}" type="datetimeFigureOut">
              <a:rPr lang="en-US" smtClean="0"/>
              <a:t>9/5/2012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CCEF7-1FB0-4213-84E3-0CB4651138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A1A91-FA7A-499E-A0B0-2F97B012C3DB}" type="datetimeFigureOut">
              <a:rPr lang="en-US" smtClean="0"/>
              <a:t>9/5/2012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CCEF7-1FB0-4213-84E3-0CB4651138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A1A91-FA7A-499E-A0B0-2F97B012C3DB}" type="datetimeFigureOut">
              <a:rPr lang="en-US" smtClean="0"/>
              <a:t>9/5/2012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CCEF7-1FB0-4213-84E3-0CB4651138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A1A91-FA7A-499E-A0B0-2F97B012C3DB}" type="datetimeFigureOut">
              <a:rPr lang="en-US" smtClean="0"/>
              <a:t>9/5/2012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CCEF7-1FB0-4213-84E3-0CB4651138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A1A91-FA7A-499E-A0B0-2F97B012C3DB}" type="datetimeFigureOut">
              <a:rPr lang="en-US" smtClean="0"/>
              <a:t>9/5/2012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CCEF7-1FB0-4213-84E3-0CB4651138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A1A91-FA7A-499E-A0B0-2F97B012C3DB}" type="datetimeFigureOut">
              <a:rPr lang="en-US" smtClean="0"/>
              <a:t>9/5/2012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CCEF7-1FB0-4213-84E3-0CB4651138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A1A91-FA7A-499E-A0B0-2F97B012C3DB}" type="datetimeFigureOut">
              <a:rPr lang="en-US" smtClean="0"/>
              <a:t>9/5/2012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CCEF7-1FB0-4213-84E3-0CB4651138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A1A91-FA7A-499E-A0B0-2F97B012C3DB}" type="datetimeFigureOut">
              <a:rPr lang="en-US" smtClean="0"/>
              <a:t>9/5/2012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CCEF7-1FB0-4213-84E3-0CB4651138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A1A91-FA7A-499E-A0B0-2F97B012C3DB}" type="datetimeFigureOut">
              <a:rPr lang="en-US" smtClean="0"/>
              <a:t>9/5/2012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CCEF7-1FB0-4213-84E3-0CB4651138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A1A91-FA7A-499E-A0B0-2F97B012C3DB}" type="datetimeFigureOut">
              <a:rPr lang="en-US" smtClean="0"/>
              <a:t>9/5/2012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CCEF7-1FB0-4213-84E3-0CB4651138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DA1A91-FA7A-499E-A0B0-2F97B012C3DB}" type="datetimeFigureOut">
              <a:rPr lang="en-US" smtClean="0"/>
              <a:t>9/5/2012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1CCEF7-1FB0-4213-84E3-0CB46511384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EECT 112 MIDTERM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SHANNON MATUSZNY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4.1.E CON’T</a:t>
            </a:r>
            <a:endParaRPr lang="en-US" dirty="0"/>
          </a:p>
        </p:txBody>
      </p:sp>
      <p:pic>
        <p:nvPicPr>
          <p:cNvPr id="4" name="Content Placeholder 3" descr="4.1E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r="42634" b="25921"/>
          <a:stretch>
            <a:fillRect/>
          </a:stretch>
        </p:blipFill>
        <p:spPr>
          <a:xfrm>
            <a:off x="533400" y="1600200"/>
            <a:ext cx="4154171" cy="3352800"/>
          </a:xfrm>
        </p:spPr>
      </p:pic>
      <p:pic>
        <p:nvPicPr>
          <p:cNvPr id="5" name="Picture 4" descr="4.1E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24400" y="1600200"/>
            <a:ext cx="4086594" cy="3666132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4.1.F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Z = (B +C’)(B’ + C) + (A’ +B +C’)’</a:t>
            </a:r>
          </a:p>
          <a:p>
            <a:pPr>
              <a:buNone/>
            </a:pPr>
            <a:r>
              <a:rPr lang="en-US" dirty="0" smtClean="0"/>
              <a:t>Z = </a:t>
            </a:r>
            <a:r>
              <a:rPr lang="en-US" dirty="0" smtClean="0"/>
              <a:t>(B +C’)(B’ + C) + AB’C		DEMORGANS</a:t>
            </a:r>
          </a:p>
          <a:p>
            <a:pPr>
              <a:buNone/>
            </a:pPr>
            <a:r>
              <a:rPr lang="en-US" dirty="0" smtClean="0"/>
              <a:t>Z = BB’ + BC + C’B’ + C’C + AB’C	13B</a:t>
            </a:r>
          </a:p>
          <a:p>
            <a:pPr>
              <a:buNone/>
            </a:pPr>
            <a:r>
              <a:rPr lang="en-US" dirty="0" smtClean="0"/>
              <a:t>Z = 0 + BC + B’C’ + 0 + AB’C		4</a:t>
            </a:r>
          </a:p>
          <a:p>
            <a:pPr>
              <a:buNone/>
            </a:pPr>
            <a:r>
              <a:rPr lang="en-US" dirty="0" smtClean="0"/>
              <a:t>Z = BC + B’C’ + AB’C			5</a:t>
            </a:r>
          </a:p>
          <a:p>
            <a:pPr>
              <a:buNone/>
            </a:pPr>
            <a:r>
              <a:rPr lang="en-US" dirty="0" smtClean="0"/>
              <a:t>Z = BC + B’(C’ + AC)			13A</a:t>
            </a:r>
          </a:p>
          <a:p>
            <a:pPr>
              <a:buNone/>
            </a:pPr>
            <a:r>
              <a:rPr lang="en-US" dirty="0" smtClean="0"/>
              <a:t>Z = BC + B’(C’ + A)			15B</a:t>
            </a:r>
          </a:p>
          <a:p>
            <a:pPr>
              <a:buNone/>
            </a:pPr>
            <a:r>
              <a:rPr lang="en-US" dirty="0" smtClean="0"/>
              <a:t>Z = BC + B’C’ + AB’			13A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4.1.F CON’T</a:t>
            </a:r>
            <a:endParaRPr lang="en-US" dirty="0"/>
          </a:p>
        </p:txBody>
      </p:sp>
      <p:pic>
        <p:nvPicPr>
          <p:cNvPr id="4" name="Content Placeholder 3" descr="4.1F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r="51052" b="36022"/>
          <a:stretch>
            <a:fillRect/>
          </a:stretch>
        </p:blipFill>
        <p:spPr>
          <a:xfrm>
            <a:off x="951229" y="1600200"/>
            <a:ext cx="3544571" cy="2895600"/>
          </a:xfrm>
        </p:spPr>
      </p:pic>
      <p:pic>
        <p:nvPicPr>
          <p:cNvPr id="5" name="Picture 4" descr="4.1F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00600" y="1600200"/>
            <a:ext cx="3912882" cy="3510293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4.1.G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dirty="0" smtClean="0"/>
              <a:t>Y = (C +D)’ + A’CD’ + AB’C’ + A’B’CD + ACD’</a:t>
            </a:r>
          </a:p>
          <a:p>
            <a:pPr>
              <a:buNone/>
            </a:pPr>
            <a:r>
              <a:rPr lang="en-US" dirty="0" smtClean="0"/>
              <a:t>Y = C’D’ + </a:t>
            </a:r>
            <a:r>
              <a:rPr lang="en-US" dirty="0" smtClean="0"/>
              <a:t>A’CD’ + AB’C’ + A’B’CD + ACD’	        DEMORGANS</a:t>
            </a:r>
          </a:p>
          <a:p>
            <a:pPr>
              <a:buNone/>
            </a:pPr>
            <a:r>
              <a:rPr lang="en-US" dirty="0" smtClean="0"/>
              <a:t>Y = A’C(D’ + B’D) + C’D’ + ACD’ + AB’C’		13A</a:t>
            </a:r>
          </a:p>
          <a:p>
            <a:pPr>
              <a:buNone/>
            </a:pPr>
            <a:r>
              <a:rPr lang="en-US" dirty="0" smtClean="0"/>
              <a:t>Y = A’C(D’ + B’) + C’D’ + ACD’ + AB’C’		15B</a:t>
            </a:r>
          </a:p>
          <a:p>
            <a:pPr>
              <a:buNone/>
            </a:pPr>
            <a:r>
              <a:rPr lang="en-US" dirty="0" smtClean="0"/>
              <a:t>Y = A’CD’ + A’B’C + C’D’ + ACD’ + AB’C’		13B</a:t>
            </a:r>
          </a:p>
          <a:p>
            <a:pPr>
              <a:buNone/>
            </a:pPr>
            <a:r>
              <a:rPr lang="en-US" dirty="0" smtClean="0"/>
              <a:t>Y = CD’(A’ + A) + A’B’C + AB’C’ + C’D’		13A</a:t>
            </a:r>
          </a:p>
          <a:p>
            <a:pPr>
              <a:buNone/>
            </a:pPr>
            <a:r>
              <a:rPr lang="en-US" dirty="0" smtClean="0"/>
              <a:t>Y = CD’(1) + A’B’C + AB’C’ + C’D’			8</a:t>
            </a:r>
          </a:p>
          <a:p>
            <a:pPr>
              <a:buNone/>
            </a:pPr>
            <a:r>
              <a:rPr lang="en-US" dirty="0" smtClean="0"/>
              <a:t>Y = CD’ + A’B’C + AB’C’ + C’D’			2</a:t>
            </a:r>
          </a:p>
          <a:p>
            <a:pPr>
              <a:buNone/>
            </a:pPr>
            <a:r>
              <a:rPr lang="en-US" dirty="0" smtClean="0"/>
              <a:t>Y = D’(C + C’) + A’B’C + AB’C’				13A</a:t>
            </a:r>
          </a:p>
          <a:p>
            <a:pPr>
              <a:buNone/>
            </a:pPr>
            <a:r>
              <a:rPr lang="en-US" dirty="0" smtClean="0"/>
              <a:t>Y = D’(1) + A’B’C + AB’C’				8</a:t>
            </a:r>
          </a:p>
          <a:p>
            <a:pPr>
              <a:buNone/>
            </a:pPr>
            <a:r>
              <a:rPr lang="en-US" dirty="0" smtClean="0"/>
              <a:t>Y = D’ + A’B’C + AB’C’					2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4.1.G CON’T</a:t>
            </a:r>
            <a:endParaRPr lang="en-US" dirty="0"/>
          </a:p>
        </p:txBody>
      </p:sp>
      <p:pic>
        <p:nvPicPr>
          <p:cNvPr id="4" name="Content Placeholder 3" descr="4.1G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r="75000" b="29252"/>
          <a:stretch>
            <a:fillRect/>
          </a:stretch>
        </p:blipFill>
        <p:spPr>
          <a:xfrm>
            <a:off x="381000" y="1752600"/>
            <a:ext cx="3962400" cy="3153715"/>
          </a:xfrm>
        </p:spPr>
      </p:pic>
      <p:pic>
        <p:nvPicPr>
          <p:cNvPr id="5" name="Picture 4" descr="4.1G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1752600"/>
            <a:ext cx="4252639" cy="3815093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4.1.H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X = (AB)(C’D)’ + A’BD + B’C’D’</a:t>
            </a:r>
            <a:endParaRPr lang="en-US" dirty="0"/>
          </a:p>
          <a:p>
            <a:pPr>
              <a:buNone/>
            </a:pPr>
            <a:r>
              <a:rPr lang="en-US" dirty="0" smtClean="0"/>
              <a:t>X = AB(C + D’) + A’BD + B’C’D’	DEMORGANS</a:t>
            </a:r>
          </a:p>
          <a:p>
            <a:pPr>
              <a:buNone/>
            </a:pPr>
            <a:r>
              <a:rPr lang="en-US" dirty="0" smtClean="0"/>
              <a:t>X = ABC + ABD’ + A’BD + B’C’D	13A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4.1.H CON’T</a:t>
            </a:r>
            <a:endParaRPr lang="en-US" dirty="0"/>
          </a:p>
        </p:txBody>
      </p:sp>
      <p:pic>
        <p:nvPicPr>
          <p:cNvPr id="4" name="Content Placeholder 3" descr="4.1H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r="75000" b="29252"/>
          <a:stretch>
            <a:fillRect/>
          </a:stretch>
        </p:blipFill>
        <p:spPr>
          <a:xfrm>
            <a:off x="457200" y="1676400"/>
            <a:ext cx="4114800" cy="3275012"/>
          </a:xfrm>
        </p:spPr>
      </p:pic>
      <p:pic>
        <p:nvPicPr>
          <p:cNvPr id="5" name="Picture 4" descr="4.1H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8200" y="1676400"/>
            <a:ext cx="4221516" cy="3787172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4.2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X = [(MNQ)’(MN’Q)’(M’NQ)’]’</a:t>
            </a:r>
          </a:p>
          <a:p>
            <a:pPr>
              <a:buNone/>
            </a:pPr>
            <a:r>
              <a:rPr lang="en-US" dirty="0" smtClean="0"/>
              <a:t>X = MNQ + MN’Q + M’NQ		DEMORGANS</a:t>
            </a:r>
          </a:p>
          <a:p>
            <a:pPr>
              <a:buNone/>
            </a:pPr>
            <a:r>
              <a:rPr lang="en-US" dirty="0" smtClean="0"/>
              <a:t>X = MQ(N + N’) + M’NQ		13A</a:t>
            </a:r>
          </a:p>
          <a:p>
            <a:pPr>
              <a:buNone/>
            </a:pPr>
            <a:r>
              <a:rPr lang="en-US" dirty="0" smtClean="0"/>
              <a:t>X = MQ(1) + M’NQ			8</a:t>
            </a:r>
          </a:p>
          <a:p>
            <a:pPr>
              <a:buNone/>
            </a:pPr>
            <a:r>
              <a:rPr lang="en-US" dirty="0" smtClean="0"/>
              <a:t>X = MQ + M’NQ				2</a:t>
            </a:r>
          </a:p>
          <a:p>
            <a:pPr>
              <a:buNone/>
            </a:pPr>
            <a:r>
              <a:rPr lang="en-US" dirty="0" smtClean="0"/>
              <a:t>X = Q(M + M’N)				13A</a:t>
            </a:r>
          </a:p>
          <a:p>
            <a:pPr>
              <a:buNone/>
            </a:pPr>
            <a:r>
              <a:rPr lang="en-US" dirty="0" smtClean="0"/>
              <a:t>X = Q(M + N)				15A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4.2 CON’T</a:t>
            </a:r>
            <a:endParaRPr lang="en-US" dirty="0"/>
          </a:p>
        </p:txBody>
      </p:sp>
      <p:pic>
        <p:nvPicPr>
          <p:cNvPr id="4" name="Content Placeholder 3" descr="4.2.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r="83941" b="45713"/>
          <a:stretch>
            <a:fillRect/>
          </a:stretch>
        </p:blipFill>
        <p:spPr>
          <a:xfrm>
            <a:off x="457200" y="1752600"/>
            <a:ext cx="3886200" cy="3694906"/>
          </a:xfrm>
        </p:spPr>
      </p:pic>
      <p:pic>
        <p:nvPicPr>
          <p:cNvPr id="5" name="Picture 4" descr="4.2.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8200" y="1752600"/>
            <a:ext cx="4315194" cy="3871212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4.3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X = [(M + N + Q)’ + (M + N’ + Q)’ + (M’ + N + Q)’]’</a:t>
            </a:r>
          </a:p>
          <a:p>
            <a:pPr>
              <a:buNone/>
            </a:pPr>
            <a:r>
              <a:rPr lang="en-US" dirty="0" smtClean="0"/>
              <a:t>X = MNQ + MN’Q + M’NQ		DEMORGANS</a:t>
            </a:r>
          </a:p>
          <a:p>
            <a:pPr>
              <a:buNone/>
            </a:pPr>
            <a:r>
              <a:rPr lang="en-US" dirty="0" smtClean="0"/>
              <a:t>X = NQ(M + M’) + MN’Q		13A</a:t>
            </a:r>
          </a:p>
          <a:p>
            <a:pPr>
              <a:buNone/>
            </a:pPr>
            <a:r>
              <a:rPr lang="en-US" dirty="0" smtClean="0"/>
              <a:t>X = NQ(1) + MN’Q			8</a:t>
            </a:r>
          </a:p>
          <a:p>
            <a:pPr>
              <a:buNone/>
            </a:pPr>
            <a:r>
              <a:rPr lang="en-US" dirty="0" smtClean="0"/>
              <a:t>X = NQ + MN’Q				2</a:t>
            </a:r>
          </a:p>
          <a:p>
            <a:pPr>
              <a:buNone/>
            </a:pPr>
            <a:r>
              <a:rPr lang="en-US" dirty="0" smtClean="0"/>
              <a:t>X = Q(N + MN’)				13A</a:t>
            </a:r>
          </a:p>
          <a:p>
            <a:pPr>
              <a:buNone/>
            </a:pPr>
            <a:r>
              <a:rPr lang="en-US" dirty="0" smtClean="0"/>
              <a:t>X = Q(N + M)				15A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4.1.A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X = ABC + A’C</a:t>
            </a:r>
          </a:p>
          <a:p>
            <a:pPr>
              <a:buNone/>
            </a:pPr>
            <a:r>
              <a:rPr lang="en-US" dirty="0" smtClean="0"/>
              <a:t>X = C(AB + A’)	13A</a:t>
            </a:r>
          </a:p>
          <a:p>
            <a:pPr>
              <a:buNone/>
            </a:pPr>
            <a:r>
              <a:rPr lang="en-US" dirty="0" smtClean="0"/>
              <a:t>X = C(A’ + B)	15B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4.1A1.png"/>
          <p:cNvPicPr>
            <a:picLocks noChangeAspect="1"/>
          </p:cNvPicPr>
          <p:nvPr/>
        </p:nvPicPr>
        <p:blipFill>
          <a:blip r:embed="rId2" cstate="print"/>
          <a:srcRect l="15833" t="15116" r="37500" b="40233"/>
          <a:stretch>
            <a:fillRect/>
          </a:stretch>
        </p:blipFill>
        <p:spPr>
          <a:xfrm>
            <a:off x="457200" y="3581400"/>
            <a:ext cx="4267200" cy="2438400"/>
          </a:xfrm>
          <a:prstGeom prst="rect">
            <a:avLst/>
          </a:prstGeom>
        </p:spPr>
      </p:pic>
      <p:pic>
        <p:nvPicPr>
          <p:cNvPr id="5" name="Picture 4" descr="4.1A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05400" y="3457885"/>
            <a:ext cx="3657600" cy="3400115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4.3 CON’T</a:t>
            </a:r>
            <a:endParaRPr lang="en-US" dirty="0"/>
          </a:p>
        </p:txBody>
      </p:sp>
      <p:pic>
        <p:nvPicPr>
          <p:cNvPr id="4" name="Content Placeholder 3" descr="4.3.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r="84227" b="49005"/>
          <a:stretch>
            <a:fillRect/>
          </a:stretch>
        </p:blipFill>
        <p:spPr>
          <a:xfrm>
            <a:off x="457200" y="1752600"/>
            <a:ext cx="3962400" cy="3603039"/>
          </a:xfrm>
        </p:spPr>
      </p:pic>
      <p:pic>
        <p:nvPicPr>
          <p:cNvPr id="5" name="Picture 4" descr="4.3.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1752600"/>
            <a:ext cx="4337578" cy="3891293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4.4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dirty="0" smtClean="0"/>
              <a:t>X = A’B’C’ + A’BC’ + A’BC + AB’C’ + ABC</a:t>
            </a:r>
          </a:p>
          <a:p>
            <a:pPr>
              <a:buNone/>
            </a:pPr>
            <a:r>
              <a:rPr lang="en-US" dirty="0" smtClean="0"/>
              <a:t>X = A’C’(B’ + B) + A’BC + AB’C’ + ABC		13A</a:t>
            </a:r>
          </a:p>
          <a:p>
            <a:pPr>
              <a:buNone/>
            </a:pPr>
            <a:r>
              <a:rPr lang="en-US" dirty="0" smtClean="0"/>
              <a:t>X = A’C’(1) + A’BC + AB’C’ + ABC			8</a:t>
            </a:r>
          </a:p>
          <a:p>
            <a:pPr>
              <a:buNone/>
            </a:pPr>
            <a:r>
              <a:rPr lang="en-US" dirty="0" smtClean="0"/>
              <a:t>X = </a:t>
            </a:r>
            <a:r>
              <a:rPr lang="en-US" dirty="0" smtClean="0"/>
              <a:t>A’C’ + A’BC + AB’C’ + ABC			2</a:t>
            </a:r>
          </a:p>
          <a:p>
            <a:pPr>
              <a:buNone/>
            </a:pPr>
            <a:r>
              <a:rPr lang="en-US" dirty="0" smtClean="0"/>
              <a:t>X = A’C’ + BC(A’ + A’) + AB’C’			13A</a:t>
            </a:r>
          </a:p>
          <a:p>
            <a:pPr>
              <a:buNone/>
            </a:pPr>
            <a:r>
              <a:rPr lang="en-US" dirty="0" smtClean="0"/>
              <a:t>X = A’C’ + BC(1) + AB’C’				8</a:t>
            </a:r>
          </a:p>
          <a:p>
            <a:pPr>
              <a:buNone/>
            </a:pPr>
            <a:r>
              <a:rPr lang="en-US" dirty="0" smtClean="0"/>
              <a:t>X = A’C’ + BC + AB’C’				2</a:t>
            </a:r>
          </a:p>
          <a:p>
            <a:pPr>
              <a:buNone/>
            </a:pPr>
            <a:r>
              <a:rPr lang="en-US" dirty="0" smtClean="0"/>
              <a:t>X = C’(A’ + AB’) + BC				13A</a:t>
            </a:r>
          </a:p>
          <a:p>
            <a:pPr>
              <a:buNone/>
            </a:pPr>
            <a:r>
              <a:rPr lang="en-US" dirty="0" smtClean="0"/>
              <a:t>X = C’(A’ + B’) + BC					15B</a:t>
            </a:r>
          </a:p>
          <a:p>
            <a:pPr>
              <a:buNone/>
            </a:pPr>
            <a:r>
              <a:rPr lang="en-US" dirty="0" smtClean="0"/>
              <a:t>X = A’C’ + B’C’ + BC					13B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4.4 CON’T</a:t>
            </a:r>
            <a:endParaRPr lang="en-US" dirty="0"/>
          </a:p>
        </p:txBody>
      </p:sp>
      <p:pic>
        <p:nvPicPr>
          <p:cNvPr id="4" name="Content Placeholder 3" descr="4.4.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r="76852" b="42421"/>
          <a:stretch>
            <a:fillRect/>
          </a:stretch>
        </p:blipFill>
        <p:spPr>
          <a:xfrm>
            <a:off x="457200" y="1981200"/>
            <a:ext cx="4114800" cy="2878645"/>
          </a:xfrm>
        </p:spPr>
      </p:pic>
      <p:pic>
        <p:nvPicPr>
          <p:cNvPr id="5" name="Picture 4" descr="4.4.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53000" y="1981200"/>
            <a:ext cx="3629394" cy="3314934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4.11.A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676400"/>
            <a:ext cx="3619644" cy="2697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257800" y="1752600"/>
            <a:ext cx="32573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= A’C’ + B’C + ACD’</a:t>
            </a:r>
            <a:endParaRPr lang="en-US" sz="32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4.11.B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752600"/>
            <a:ext cx="4319733" cy="3136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486400" y="1905000"/>
            <a:ext cx="30397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= AB’ + A’D’ + B’C</a:t>
            </a:r>
            <a:endParaRPr lang="en-US" sz="32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4.11.C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133600"/>
            <a:ext cx="2524201" cy="3210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313621" y="2133600"/>
            <a:ext cx="583037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= A’B’ + AC’</a:t>
            </a:r>
          </a:p>
          <a:p>
            <a:r>
              <a:rPr lang="en-US" sz="3200" dirty="0" smtClean="0"/>
              <a:t>“DON’T CARE”</a:t>
            </a:r>
          </a:p>
          <a:p>
            <a:r>
              <a:rPr lang="en-US" sz="3200" dirty="0" smtClean="0"/>
              <a:t>X </a:t>
            </a:r>
            <a:r>
              <a:rPr lang="en-US" sz="3200" dirty="0" smtClean="0">
                <a:sym typeface="Wingdings" pitchFamily="2" charset="2"/>
              </a:rPr>
              <a:t> 0 FOR SIMPLEST EXPRESSION</a:t>
            </a:r>
            <a:endParaRPr lang="en-US" sz="32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4.12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828800"/>
            <a:ext cx="2514600" cy="2184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800600" y="1905000"/>
            <a:ext cx="8114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= A’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4.1.B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Y = (Q + R)(Q’ + R’)</a:t>
            </a:r>
          </a:p>
          <a:p>
            <a:pPr>
              <a:buNone/>
            </a:pPr>
            <a:r>
              <a:rPr lang="en-US" dirty="0" smtClean="0"/>
              <a:t>Y = QQ’ + QR’ + RQ’ + RR’		13B</a:t>
            </a:r>
          </a:p>
          <a:p>
            <a:pPr>
              <a:buNone/>
            </a:pPr>
            <a:r>
              <a:rPr lang="en-US" dirty="0" smtClean="0"/>
              <a:t>Y = 0 + </a:t>
            </a:r>
            <a:r>
              <a:rPr lang="en-US" dirty="0" smtClean="0"/>
              <a:t>QR’ + RQ’ + 0 			4</a:t>
            </a:r>
          </a:p>
          <a:p>
            <a:pPr>
              <a:buNone/>
            </a:pPr>
            <a:r>
              <a:rPr lang="en-US" dirty="0" smtClean="0"/>
              <a:t>Y = QR’ + Q’R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4.1.B CON’T</a:t>
            </a:r>
            <a:endParaRPr lang="en-US" dirty="0"/>
          </a:p>
        </p:txBody>
      </p:sp>
      <p:pic>
        <p:nvPicPr>
          <p:cNvPr id="4" name="Content Placeholder 3" descr="4.1B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r="54209" b="47808"/>
          <a:stretch>
            <a:fillRect/>
          </a:stretch>
        </p:blipFill>
        <p:spPr>
          <a:xfrm>
            <a:off x="609600" y="1371600"/>
            <a:ext cx="3315971" cy="2362200"/>
          </a:xfrm>
        </p:spPr>
      </p:pic>
      <p:pic>
        <p:nvPicPr>
          <p:cNvPr id="5" name="Picture 4" descr="4.1B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91000" y="1371600"/>
            <a:ext cx="4411880" cy="335789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4.1.C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W = ABC + AB’C + A’</a:t>
            </a:r>
          </a:p>
          <a:p>
            <a:pPr>
              <a:buNone/>
            </a:pPr>
            <a:r>
              <a:rPr lang="en-US" dirty="0" smtClean="0"/>
              <a:t>W = AC(B + B’) + A’		13A</a:t>
            </a:r>
          </a:p>
          <a:p>
            <a:pPr>
              <a:buNone/>
            </a:pPr>
            <a:r>
              <a:rPr lang="en-US" dirty="0" smtClean="0"/>
              <a:t>W = AC(1) + A’			8</a:t>
            </a:r>
          </a:p>
          <a:p>
            <a:pPr>
              <a:buNone/>
            </a:pPr>
            <a:r>
              <a:rPr lang="en-US" dirty="0" smtClean="0"/>
              <a:t>W = AC + A’			2</a:t>
            </a:r>
          </a:p>
          <a:p>
            <a:pPr>
              <a:buNone/>
            </a:pPr>
            <a:r>
              <a:rPr lang="en-US" dirty="0" smtClean="0"/>
              <a:t>W = A’ + C				15B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4.1.C CON’T</a:t>
            </a:r>
            <a:endParaRPr lang="en-US" dirty="0"/>
          </a:p>
        </p:txBody>
      </p:sp>
      <p:pic>
        <p:nvPicPr>
          <p:cNvPr id="4" name="Content Placeholder 3" descr="4.1C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r="52105" b="47808"/>
          <a:stretch>
            <a:fillRect/>
          </a:stretch>
        </p:blipFill>
        <p:spPr>
          <a:xfrm>
            <a:off x="609600" y="1600200"/>
            <a:ext cx="3468371" cy="2362200"/>
          </a:xfrm>
        </p:spPr>
      </p:pic>
      <p:pic>
        <p:nvPicPr>
          <p:cNvPr id="5" name="Picture 4" descr="4.1C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67200" y="1600200"/>
            <a:ext cx="4625373" cy="425801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4.1.D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Q = (RST)’(R + S + T)’</a:t>
            </a:r>
          </a:p>
          <a:p>
            <a:pPr>
              <a:buNone/>
            </a:pPr>
            <a:r>
              <a:rPr lang="en-US" dirty="0" smtClean="0"/>
              <a:t>Q = (RST)’(RST)’			DEMORGANS</a:t>
            </a:r>
          </a:p>
          <a:p>
            <a:pPr>
              <a:buNone/>
            </a:pPr>
            <a:r>
              <a:rPr lang="en-US" dirty="0" smtClean="0"/>
              <a:t>Q = (RST)’				3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4.1.D CON’T</a:t>
            </a:r>
            <a:endParaRPr lang="en-US" dirty="0"/>
          </a:p>
        </p:txBody>
      </p:sp>
      <p:pic>
        <p:nvPicPr>
          <p:cNvPr id="4" name="Content Placeholder 3" descr="4.1D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r="52105" b="47808"/>
          <a:stretch>
            <a:fillRect/>
          </a:stretch>
        </p:blipFill>
        <p:spPr>
          <a:xfrm>
            <a:off x="951229" y="1600200"/>
            <a:ext cx="3468371" cy="2362200"/>
          </a:xfrm>
        </p:spPr>
      </p:pic>
      <p:pic>
        <p:nvPicPr>
          <p:cNvPr id="5" name="Picture 4" descr="4.1D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5800" y="1600200"/>
            <a:ext cx="4252639" cy="3815093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4.1.E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dirty="0" smtClean="0"/>
              <a:t>X = A’B’C’ + A’BC + ABC + AB’C’ + AB’C</a:t>
            </a:r>
          </a:p>
          <a:p>
            <a:pPr>
              <a:buNone/>
            </a:pPr>
            <a:r>
              <a:rPr lang="en-US" dirty="0" smtClean="0"/>
              <a:t>X = B’C’(A’ + A) + A’BC + ABC + AB’C		13A</a:t>
            </a:r>
          </a:p>
          <a:p>
            <a:pPr>
              <a:buNone/>
            </a:pPr>
            <a:r>
              <a:rPr lang="en-US" dirty="0" smtClean="0"/>
              <a:t>X = B’C’(1) + </a:t>
            </a:r>
            <a:r>
              <a:rPr lang="en-US" dirty="0" smtClean="0"/>
              <a:t>A’BC + ABC + AB’C			8</a:t>
            </a:r>
          </a:p>
          <a:p>
            <a:pPr>
              <a:buNone/>
            </a:pPr>
            <a:r>
              <a:rPr lang="en-US" dirty="0" smtClean="0"/>
              <a:t>X = B’C’ + </a:t>
            </a:r>
            <a:r>
              <a:rPr lang="en-US" dirty="0" smtClean="0"/>
              <a:t>A’BC + ABC + AB’C			2</a:t>
            </a:r>
          </a:p>
          <a:p>
            <a:pPr>
              <a:buNone/>
            </a:pPr>
            <a:r>
              <a:rPr lang="en-US" dirty="0" smtClean="0"/>
              <a:t>X = B’C’ + BC(A’ + A) + AB’C			13A</a:t>
            </a:r>
          </a:p>
          <a:p>
            <a:pPr>
              <a:buNone/>
            </a:pPr>
            <a:r>
              <a:rPr lang="en-US" dirty="0" smtClean="0"/>
              <a:t>X = B’C’ + BC(1) + AB’C				8</a:t>
            </a:r>
          </a:p>
          <a:p>
            <a:pPr>
              <a:buNone/>
            </a:pPr>
            <a:r>
              <a:rPr lang="en-US" dirty="0" smtClean="0"/>
              <a:t>X = B’C’ + BC + AB’C					2</a:t>
            </a:r>
          </a:p>
          <a:p>
            <a:pPr>
              <a:buNone/>
            </a:pPr>
            <a:r>
              <a:rPr lang="en-US" dirty="0" smtClean="0"/>
              <a:t>X = B’(C’ + AC) + BC					13A</a:t>
            </a:r>
          </a:p>
          <a:p>
            <a:pPr>
              <a:buNone/>
            </a:pPr>
            <a:r>
              <a:rPr lang="en-US" dirty="0" smtClean="0"/>
              <a:t>X = B’(C’ + A) + BC					15B</a:t>
            </a:r>
          </a:p>
          <a:p>
            <a:pPr>
              <a:buNone/>
            </a:pPr>
            <a:r>
              <a:rPr lang="en-US" dirty="0" smtClean="0"/>
              <a:t>X = B’C’ + AB’ + BC					13A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345</Words>
  <Application>Microsoft Office PowerPoint</Application>
  <PresentationFormat>On-screen Show (4:3)</PresentationFormat>
  <Paragraphs>104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EECT 112 MIDTERM</vt:lpstr>
      <vt:lpstr>4.1.A</vt:lpstr>
      <vt:lpstr>4.1.B</vt:lpstr>
      <vt:lpstr>4.1.B CON’T</vt:lpstr>
      <vt:lpstr>4.1.C</vt:lpstr>
      <vt:lpstr>4.1.C CON’T</vt:lpstr>
      <vt:lpstr>4.1.D</vt:lpstr>
      <vt:lpstr>4.1.D CON’T</vt:lpstr>
      <vt:lpstr>4.1.E</vt:lpstr>
      <vt:lpstr>4.1.E CON’T</vt:lpstr>
      <vt:lpstr>4.1.F</vt:lpstr>
      <vt:lpstr>4.1.F CON’T</vt:lpstr>
      <vt:lpstr>4.1.G</vt:lpstr>
      <vt:lpstr>4.1.G CON’T</vt:lpstr>
      <vt:lpstr>4.1.H</vt:lpstr>
      <vt:lpstr>4.1.H CON’T</vt:lpstr>
      <vt:lpstr>4.2</vt:lpstr>
      <vt:lpstr>4.2 CON’T</vt:lpstr>
      <vt:lpstr>4.3</vt:lpstr>
      <vt:lpstr>4.3 CON’T</vt:lpstr>
      <vt:lpstr>4.4</vt:lpstr>
      <vt:lpstr>4.4 CON’T</vt:lpstr>
      <vt:lpstr>4.11.A</vt:lpstr>
      <vt:lpstr>4.11.B</vt:lpstr>
      <vt:lpstr>4.11.C</vt:lpstr>
      <vt:lpstr>4.12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Shannon</dc:creator>
  <cp:lastModifiedBy>Shannon</cp:lastModifiedBy>
  <cp:revision>19</cp:revision>
  <dcterms:created xsi:type="dcterms:W3CDTF">2012-09-05T17:00:32Z</dcterms:created>
  <dcterms:modified xsi:type="dcterms:W3CDTF">2012-09-05T19:05:13Z</dcterms:modified>
</cp:coreProperties>
</file>