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7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04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68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2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80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4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684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7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38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43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3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41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44EC1-325E-4D45-9F22-D3AFB1EAD1F8}" type="datetimeFigureOut">
              <a:rPr lang="en-US" smtClean="0"/>
              <a:t>1/28/2013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D0CE9-216F-435D-8E50-238EF9549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7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869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2</cp:revision>
  <dcterms:created xsi:type="dcterms:W3CDTF">2013-01-28T16:01:54Z</dcterms:created>
  <dcterms:modified xsi:type="dcterms:W3CDTF">2013-01-28T16:03:10Z</dcterms:modified>
</cp:coreProperties>
</file>