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142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25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2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73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3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2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44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8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83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1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78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47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6858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598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905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6858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750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714375"/>
            <a:ext cx="6858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798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2</cp:revision>
  <dcterms:created xsi:type="dcterms:W3CDTF">2013-02-04T16:07:57Z</dcterms:created>
  <dcterms:modified xsi:type="dcterms:W3CDTF">2013-02-04T16:33:23Z</dcterms:modified>
</cp:coreProperties>
</file>