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22" y="-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70FBC-CACE-48A5-99BF-59187B784338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0493E-72B4-4057-8FBF-D87CA0334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085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70FBC-CACE-48A5-99BF-59187B784338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0493E-72B4-4057-8FBF-D87CA0334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906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70FBC-CACE-48A5-99BF-59187B784338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0493E-72B4-4057-8FBF-D87CA0334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285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70FBC-CACE-48A5-99BF-59187B784338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0493E-72B4-4057-8FBF-D87CA0334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848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70FBC-CACE-48A5-99BF-59187B784338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0493E-72B4-4057-8FBF-D87CA0334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441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70FBC-CACE-48A5-99BF-59187B784338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0493E-72B4-4057-8FBF-D87CA0334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455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70FBC-CACE-48A5-99BF-59187B784338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0493E-72B4-4057-8FBF-D87CA0334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591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70FBC-CACE-48A5-99BF-59187B784338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0493E-72B4-4057-8FBF-D87CA0334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334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70FBC-CACE-48A5-99BF-59187B784338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0493E-72B4-4057-8FBF-D87CA0334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023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70FBC-CACE-48A5-99BF-59187B784338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0493E-72B4-4057-8FBF-D87CA0334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35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70FBC-CACE-48A5-99BF-59187B784338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0493E-72B4-4057-8FBF-D87CA0334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312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70FBC-CACE-48A5-99BF-59187B784338}" type="datetimeFigureOut">
              <a:rPr lang="en-US" smtClean="0"/>
              <a:t>2/11/2013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0493E-72B4-4057-8FBF-D87CA0334E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672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723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437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799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On-screen Show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Krueger</dc:creator>
  <cp:lastModifiedBy>Matthew Krueger</cp:lastModifiedBy>
  <cp:revision>2</cp:revision>
  <dcterms:created xsi:type="dcterms:W3CDTF">2013-02-11T13:54:58Z</dcterms:created>
  <dcterms:modified xsi:type="dcterms:W3CDTF">2013-02-11T14:10:09Z</dcterms:modified>
</cp:coreProperties>
</file>