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88" r:id="rId4"/>
    <p:sldId id="291" r:id="rId5"/>
    <p:sldId id="281" r:id="rId6"/>
    <p:sldId id="287" r:id="rId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66" d="100"/>
          <a:sy n="66" d="100"/>
        </p:scale>
        <p:origin x="-1386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Capacitors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6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Slide master</a:t>
            </a:r>
            <a:endParaRPr lang="ru-RU" sz="400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values of capacitors in series and parallel circuits</a:t>
            </a:r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Breadboard, 1uf, .47uf, and .1uf capacitors,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2 LCR meters (BK857b, LCR-819)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build the circuit on the breadboard. Measure and record C1,C2,C3, and Ct.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" y="2185985"/>
            <a:ext cx="2815085" cy="34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822" y="2709048"/>
            <a:ext cx="5809753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04950"/>
            <a:ext cx="36099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6362"/>
            <a:ext cx="2562225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38600"/>
            <a:ext cx="41433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330503"/>
              </p:ext>
            </p:extLst>
          </p:nvPr>
        </p:nvGraphicFramePr>
        <p:xfrm>
          <a:off x="6324600" y="5562600"/>
          <a:ext cx="2274888" cy="962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563"/>
                <a:gridCol w="669925"/>
                <a:gridCol w="10414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Parallel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1.0E-6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470.0E-9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C3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100.0E-9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1.57E-06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B23+B24+B25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762527"/>
              </p:ext>
            </p:extLst>
          </p:nvPr>
        </p:nvGraphicFramePr>
        <p:xfrm>
          <a:off x="152400" y="5486400"/>
          <a:ext cx="2859088" cy="962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5775"/>
                <a:gridCol w="669925"/>
                <a:gridCol w="1703388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Series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1.0E-6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470.0E-9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C3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100.0E-9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76.2E-9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1/((1/B3)+(1/B2)+(1/B4))</a:t>
                      </a:r>
                      <a:endParaRPr lang="en-US" sz="1200" b="1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033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45865"/>
              </p:ext>
            </p:extLst>
          </p:nvPr>
        </p:nvGraphicFramePr>
        <p:xfrm>
          <a:off x="2895600" y="2362200"/>
          <a:ext cx="4711701" cy="2647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8273"/>
                <a:gridCol w="1332488"/>
                <a:gridCol w="1084058"/>
                <a:gridCol w="1086882"/>
              </a:tblGrid>
              <a:tr h="3782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Measured values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calculated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BK-857b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LCR-819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1.112uf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1007nf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.47uf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512nf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413nf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.1uf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.108uf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98nf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Ct parallel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1.57uf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1.621uf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1516.2nf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279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Ct series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76.17504nf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84nf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73.4nf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686800" cy="715962"/>
          </a:xfrm>
        </p:spPr>
        <p:txBody>
          <a:bodyPr/>
          <a:lstStyle/>
          <a:p>
            <a:r>
              <a:rPr lang="en-US" sz="3600" dirty="0" smtClean="0"/>
              <a:t>Lab Book</a:t>
            </a:r>
            <a:br>
              <a:rPr lang="en-US" sz="3600" dirty="0" smtClean="0"/>
            </a:br>
            <a:r>
              <a:rPr lang="en-US" sz="3600" dirty="0" smtClean="0"/>
              <a:t>Scan</a:t>
            </a:r>
            <a:endParaRPr lang="en-US" sz="3600" dirty="0"/>
          </a:p>
        </p:txBody>
      </p:sp>
      <p:pic>
        <p:nvPicPr>
          <p:cNvPr id="1026" name="Picture 2" descr="C:\Users\Matstermind\Desktop\itca\itca 0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9340"/>
          <a:stretch/>
        </p:blipFill>
        <p:spPr bwMode="auto">
          <a:xfrm>
            <a:off x="2235003" y="685800"/>
            <a:ext cx="473242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127</TotalTime>
  <Words>134</Words>
  <Application>Microsoft Office PowerPoint</Application>
  <PresentationFormat>On-screen Show (4:3)</PresentationFormat>
  <Paragraphs>59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powerpoint-template</vt:lpstr>
      <vt:lpstr>Lab 6</vt:lpstr>
      <vt:lpstr>Slide master</vt:lpstr>
      <vt:lpstr>Circuit</vt:lpstr>
      <vt:lpstr>Sim Results</vt:lpstr>
      <vt:lpstr>Results</vt:lpstr>
      <vt:lpstr>Lab Book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14</cp:revision>
  <dcterms:created xsi:type="dcterms:W3CDTF">2013-04-22T15:54:55Z</dcterms:created>
  <dcterms:modified xsi:type="dcterms:W3CDTF">2013-05-03T23:30:25Z</dcterms:modified>
</cp:coreProperties>
</file>