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57" r:id="rId6"/>
    <p:sldId id="258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0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3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0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65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4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848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239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8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318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267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01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1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48324-7ACA-4D67-A077-C7246DE01919}" type="datetimeFigureOut">
              <a:rPr lang="en-US" smtClean="0"/>
              <a:t>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F680F-12F6-48DD-887D-A3264E0007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5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Parallel Homework 2</a:t>
            </a:r>
            <a:endParaRPr lang="en-US" sz="1800" dirty="0"/>
          </a:p>
        </p:txBody>
      </p:sp>
      <p:pic>
        <p:nvPicPr>
          <p:cNvPr id="4" name="Picture 2" descr="C:\Users\mkrueger10.IVYTECH\Desktop\parallelhw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9v DC supply</a:t>
            </a:r>
            <a:endParaRPr lang="en-US" sz="2400" dirty="0" smtClean="0"/>
          </a:p>
          <a:p>
            <a:r>
              <a:rPr lang="en-US" sz="2400" dirty="0" smtClean="0"/>
              <a:t>1x 4.7k Resistor</a:t>
            </a:r>
            <a:endParaRPr lang="en-US" sz="2400" dirty="0" smtClean="0"/>
          </a:p>
          <a:p>
            <a:r>
              <a:rPr lang="en-US" sz="2400" dirty="0" smtClean="0"/>
              <a:t>1x 3.3k Resistor</a:t>
            </a:r>
            <a:endParaRPr lang="en-US" sz="2400" dirty="0" smtClean="0"/>
          </a:p>
          <a:p>
            <a:r>
              <a:rPr lang="en-US" sz="2400" dirty="0"/>
              <a:t>1</a:t>
            </a:r>
            <a:r>
              <a:rPr lang="en-US" sz="2400" dirty="0" smtClean="0"/>
              <a:t>x 10k Resistor</a:t>
            </a:r>
            <a:endParaRPr lang="en-US" sz="2400" dirty="0" smtClean="0"/>
          </a:p>
          <a:p>
            <a:r>
              <a:rPr lang="en-US" sz="2400" dirty="0"/>
              <a:t>1</a:t>
            </a:r>
            <a:r>
              <a:rPr lang="en-US" sz="2400" dirty="0" smtClean="0"/>
              <a:t>x 2.2k Resistor</a:t>
            </a:r>
            <a:endParaRPr lang="en-US" sz="24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81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</a:t>
            </a:r>
            <a:r>
              <a:rPr lang="en-US" dirty="0" smtClean="0"/>
              <a:t>to create and simulate a simple parallel circuit.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96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en-US" dirty="0" smtClean="0"/>
              <a:t>Build the base </a:t>
            </a:r>
            <a:r>
              <a:rPr lang="en-US" dirty="0" smtClean="0"/>
              <a:t>circuit in </a:t>
            </a:r>
            <a:r>
              <a:rPr lang="en-US" dirty="0" err="1" smtClean="0"/>
              <a:t>multisim</a:t>
            </a:r>
            <a:r>
              <a:rPr lang="en-US" dirty="0" smtClean="0"/>
              <a:t>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</a:t>
            </a:r>
            <a:r>
              <a:rPr lang="en-US" dirty="0" smtClean="0"/>
              <a:t>Copy that circuit and add ammeters to measure the total and individual resistor current draw.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</a:t>
            </a:r>
            <a:r>
              <a:rPr lang="en-US" dirty="0" smtClean="0"/>
              <a:t>Copy the base circuit and add </a:t>
            </a:r>
            <a:r>
              <a:rPr lang="en-US" dirty="0" err="1" smtClean="0"/>
              <a:t>wattmeters</a:t>
            </a:r>
            <a:r>
              <a:rPr lang="en-US" dirty="0" smtClean="0"/>
              <a:t> to </a:t>
            </a:r>
            <a:r>
              <a:rPr lang="en-US" dirty="0" smtClean="0"/>
              <a:t>measure the total and individual resistor power usage.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</a:t>
            </a:r>
            <a:r>
              <a:rPr lang="en-US" dirty="0" smtClean="0"/>
              <a:t>Compare readings to calculated results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4951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5" y="2600325"/>
            <a:ext cx="1847850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07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2652713"/>
            <a:ext cx="180975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4375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24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567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91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Parallel Homework 2</vt:lpstr>
      <vt:lpstr>Parts Used</vt:lpstr>
      <vt:lpstr>Experiment Purpose</vt:lpstr>
      <vt:lpstr>SET-UP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Parallel Homework 2</dc:title>
  <dc:creator>Matthew Krueger</dc:creator>
  <cp:lastModifiedBy>Matthew Krueger</cp:lastModifiedBy>
  <cp:revision>3</cp:revision>
  <dcterms:created xsi:type="dcterms:W3CDTF">2013-02-18T13:30:49Z</dcterms:created>
  <dcterms:modified xsi:type="dcterms:W3CDTF">2013-02-18T13:52:00Z</dcterms:modified>
</cp:coreProperties>
</file>