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88" r:id="rId4"/>
    <p:sldId id="291" r:id="rId5"/>
    <p:sldId id="281" r:id="rId6"/>
    <p:sldId id="287" r:id="rId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66" d="100"/>
          <a:sy n="66" d="100"/>
        </p:scale>
        <p:origin x="-1386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Super Position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Slide master</a:t>
            </a:r>
            <a:endParaRPr lang="ru-RU" sz="400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verify the super position </a:t>
            </a:r>
            <a:r>
              <a:rPr lang="en-US" sz="1800" dirty="0" err="1" smtClean="0"/>
              <a:t>theroy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1x 1k</a:t>
            </a:r>
            <a:r>
              <a:rPr lang="el-GR" sz="1800" dirty="0" smtClean="0"/>
              <a:t>Ω</a:t>
            </a:r>
            <a:r>
              <a:rPr lang="en-US" sz="1800" dirty="0" smtClean="0"/>
              <a:t>, 1x 4.7k</a:t>
            </a:r>
            <a:r>
              <a:rPr lang="el-GR" sz="1800" dirty="0" smtClean="0"/>
              <a:t>Ω</a:t>
            </a:r>
            <a:r>
              <a:rPr lang="en-US" sz="1800" dirty="0" smtClean="0"/>
              <a:t>, 1x 10k</a:t>
            </a:r>
            <a:r>
              <a:rPr lang="el-GR" sz="1800" dirty="0" smtClean="0"/>
              <a:t>Ω</a:t>
            </a:r>
            <a:r>
              <a:rPr lang="en-US" sz="1800" dirty="0" smtClean="0"/>
              <a:t> resistors, 5v and 9v source,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Digital </a:t>
            </a:r>
            <a:r>
              <a:rPr lang="en-US" sz="1800" dirty="0" err="1" smtClean="0"/>
              <a:t>Multimeter</a:t>
            </a:r>
            <a:r>
              <a:rPr lang="en-US" sz="1800" dirty="0" smtClean="0"/>
              <a:t> model# GDM-8245, Elvis II+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build the circuit in </a:t>
            </a:r>
            <a:r>
              <a:rPr lang="en-US" sz="1800" dirty="0" err="1"/>
              <a:t>M</a:t>
            </a:r>
            <a:r>
              <a:rPr lang="en-US" sz="1800" dirty="0" err="1" smtClean="0"/>
              <a:t>ultisim</a:t>
            </a:r>
            <a:r>
              <a:rPr lang="en-US" sz="1800" dirty="0" smtClean="0"/>
              <a:t> 12. Measure and record V,Va,R1,R2,and R3. and compare the measurements to simulated </a:t>
            </a:r>
            <a:r>
              <a:rPr lang="en-US" sz="1800" dirty="0" smtClean="0"/>
              <a:t>values. Compare </a:t>
            </a:r>
            <a:r>
              <a:rPr lang="en-US" sz="1800" dirty="0" smtClean="0"/>
              <a:t>the readings from the simulation and the real circuit.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565137"/>
            <a:ext cx="5638800" cy="531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11610"/>
            <a:ext cx="9144000" cy="3965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363360"/>
              </p:ext>
            </p:extLst>
          </p:nvPr>
        </p:nvGraphicFramePr>
        <p:xfrm>
          <a:off x="0" y="5562599"/>
          <a:ext cx="9144000" cy="1295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  <a:gridCol w="1143000"/>
              </a:tblGrid>
              <a:tr h="1962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Ω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R1,3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909.0909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 dirty="0">
                          <a:effectLst/>
                        </a:rPr>
                        <a:t>Ω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(B1*B3)/(B1+B3)</a:t>
                      </a:r>
                      <a:endParaRPr lang="en-US" sz="11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62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4700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R2,3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3197.279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(B2*B3)/(B2+B3)</a:t>
                      </a:r>
                      <a:endParaRPr lang="en-US" sz="11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62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 (v1)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0.001191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B4/(B7+B1)</a:t>
                      </a:r>
                      <a:endParaRPr lang="en-US" sz="11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62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I (v2)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0.001605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B5/(B6+B2)</a:t>
                      </a:r>
                      <a:endParaRPr lang="en-US" sz="11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620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Va (v1)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3.808752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B7*B8</a:t>
                      </a:r>
                      <a:endParaRPr lang="en-US" sz="1100" b="0" i="0" u="none" strike="noStrike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435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Va (v2)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1.458671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B6*B9</a:t>
                      </a:r>
                      <a:endParaRPr lang="en-US" sz="1100" b="0" i="0" u="none" strike="noStrike" dirty="0">
                        <a:solidFill>
                          <a:srgbClr val="00B05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033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599"/>
            <a:ext cx="1828800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3" y="1371600"/>
            <a:ext cx="19716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19716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1712" y="4953000"/>
            <a:ext cx="1847850" cy="1657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8675" y="4953000"/>
            <a:ext cx="1847850" cy="1657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45325" y="4953000"/>
            <a:ext cx="1847850" cy="165735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128443"/>
              </p:ext>
            </p:extLst>
          </p:nvPr>
        </p:nvGraphicFramePr>
        <p:xfrm>
          <a:off x="1971675" y="3505200"/>
          <a:ext cx="697865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600"/>
                <a:gridCol w="669925"/>
                <a:gridCol w="644525"/>
                <a:gridCol w="165100"/>
                <a:gridCol w="466725"/>
                <a:gridCol w="479425"/>
                <a:gridCol w="654050"/>
                <a:gridCol w="660400"/>
                <a:gridCol w="165100"/>
                <a:gridCol w="609600"/>
                <a:gridCol w="482600"/>
                <a:gridCol w="673100"/>
                <a:gridCol w="660400"/>
                <a:gridCol w="1651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Simulated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measured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Simulated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measured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Simulated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measured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Va (v1)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5.267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5.136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Va (v1)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3.809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3.6677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Va (v1)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1.459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1.4746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986.1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986.1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986.1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4700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4588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4700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4588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4700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4588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R3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9898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R3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9898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R3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10000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9898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100" b="0" u="none" strike="noStrike">
                          <a:effectLst/>
                        </a:rPr>
                        <a:t>Ω</a:t>
                      </a:r>
                      <a:endParaRPr lang="el-GR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4.872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V1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4.872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9.008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V2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>
                          <a:effectLst/>
                        </a:rPr>
                        <a:t>9.008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686800" cy="715962"/>
          </a:xfrm>
        </p:spPr>
        <p:txBody>
          <a:bodyPr/>
          <a:lstStyle/>
          <a:p>
            <a:r>
              <a:rPr lang="en-US" sz="3600" dirty="0" smtClean="0"/>
              <a:t>Lab Book </a:t>
            </a:r>
            <a:br>
              <a:rPr lang="en-US" sz="3600" dirty="0" smtClean="0"/>
            </a:br>
            <a:r>
              <a:rPr lang="en-US" sz="3600" dirty="0" smtClean="0"/>
              <a:t>Scan</a:t>
            </a:r>
            <a:endParaRPr lang="en-US" sz="3600" dirty="0"/>
          </a:p>
        </p:txBody>
      </p:sp>
      <p:pic>
        <p:nvPicPr>
          <p:cNvPr id="1026" name="Picture 2" descr="C:\Users\Matstermind\Desktop\itca\itca 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7" t="8571"/>
          <a:stretch/>
        </p:blipFill>
        <p:spPr bwMode="auto">
          <a:xfrm>
            <a:off x="2223840" y="682171"/>
            <a:ext cx="4696321" cy="619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160</TotalTime>
  <Words>236</Words>
  <Application>Microsoft Office PowerPoint</Application>
  <PresentationFormat>On-screen Show (4:3)</PresentationFormat>
  <Paragraphs>127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powerpoint-template</vt:lpstr>
      <vt:lpstr>Lab 5</vt:lpstr>
      <vt:lpstr>Slide master</vt:lpstr>
      <vt:lpstr>Circuit</vt:lpstr>
      <vt:lpstr>Sim Results</vt:lpstr>
      <vt:lpstr>Results</vt:lpstr>
      <vt:lpstr>Lab Book 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14</cp:revision>
  <dcterms:created xsi:type="dcterms:W3CDTF">2013-04-22T15:54:55Z</dcterms:created>
  <dcterms:modified xsi:type="dcterms:W3CDTF">2013-05-03T23:26:06Z</dcterms:modified>
</cp:coreProperties>
</file>