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86" y="-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925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825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734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31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25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445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581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20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783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71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178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20ABE-2D9A-403D-977D-5B9F31DA278E}" type="datetimeFigureOut">
              <a:rPr lang="en-US" smtClean="0"/>
              <a:t>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87BCA-FDF7-4243-9E4F-0498ACFC80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47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8598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3750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9798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Krueger</dc:creator>
  <cp:lastModifiedBy>Matthew Krueger</cp:lastModifiedBy>
  <cp:revision>1</cp:revision>
  <dcterms:created xsi:type="dcterms:W3CDTF">2013-02-04T16:07:57Z</dcterms:created>
  <dcterms:modified xsi:type="dcterms:W3CDTF">2013-02-04T16:18:26Z</dcterms:modified>
</cp:coreProperties>
</file>