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88" r:id="rId4"/>
    <p:sldId id="291" r:id="rId5"/>
    <p:sldId id="292" r:id="rId6"/>
    <p:sldId id="293" r:id="rId7"/>
    <p:sldId id="281" r:id="rId8"/>
    <p:sldId id="287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125" d="100"/>
          <a:sy n="125" d="100"/>
        </p:scale>
        <p:origin x="-108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7%20sim%20result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7%20sim%20result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7%20sim%20resul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7%20sim%20result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7%20sim%20result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%207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%207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%207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krueger10.IVYTECH\AppData\Local\Temp\Temp1_lab%207.zip\lab%20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Sheet1!$D$2:$D$102</c:f>
              <c:numCache>
                <c:formatCode>General</c:formatCode>
                <c:ptCount val="101"/>
                <c:pt idx="0">
                  <c:v>1</c:v>
                </c:pt>
                <c:pt idx="1">
                  <c:v>1.2589254117941673</c:v>
                </c:pt>
                <c:pt idx="2">
                  <c:v>1.5848931924611136</c:v>
                </c:pt>
                <c:pt idx="3">
                  <c:v>1.99526231496888</c:v>
                </c:pt>
                <c:pt idx="4">
                  <c:v>2.5118864315095806</c:v>
                </c:pt>
                <c:pt idx="5">
                  <c:v>3.16227766016838</c:v>
                </c:pt>
                <c:pt idx="6">
                  <c:v>3.9810717055349736</c:v>
                </c:pt>
                <c:pt idx="7">
                  <c:v>5.0118723362727247</c:v>
                </c:pt>
                <c:pt idx="8">
                  <c:v>6.3095734448019352</c:v>
                </c:pt>
                <c:pt idx="9">
                  <c:v>7.9432823472428185</c:v>
                </c:pt>
                <c:pt idx="10">
                  <c:v>10.000000000000005</c:v>
                </c:pt>
                <c:pt idx="11">
                  <c:v>12.58925411794168</c:v>
                </c:pt>
                <c:pt idx="12">
                  <c:v>15.848931924611145</c:v>
                </c:pt>
                <c:pt idx="13">
                  <c:v>19.952623149688812</c:v>
                </c:pt>
                <c:pt idx="14">
                  <c:v>25.118864315095824</c:v>
                </c:pt>
                <c:pt idx="15">
                  <c:v>31.622776601683825</c:v>
                </c:pt>
                <c:pt idx="16">
                  <c:v>39.81071705534977</c:v>
                </c:pt>
                <c:pt idx="17">
                  <c:v>50.118723362727287</c:v>
                </c:pt>
                <c:pt idx="18">
                  <c:v>63.0957344480194</c:v>
                </c:pt>
                <c:pt idx="19">
                  <c:v>79.432823472428254</c:v>
                </c:pt>
                <c:pt idx="20">
                  <c:v>100.00000000000014</c:v>
                </c:pt>
                <c:pt idx="21">
                  <c:v>125.89254117941691</c:v>
                </c:pt>
                <c:pt idx="22">
                  <c:v>158.48931924611159</c:v>
                </c:pt>
                <c:pt idx="23">
                  <c:v>199.52623149688827</c:v>
                </c:pt>
                <c:pt idx="24">
                  <c:v>251.18864315095843</c:v>
                </c:pt>
                <c:pt idx="25">
                  <c:v>316.22776601683847</c:v>
                </c:pt>
                <c:pt idx="26">
                  <c:v>398.10717055349795</c:v>
                </c:pt>
                <c:pt idx="27">
                  <c:v>501.1872336272732</c:v>
                </c:pt>
                <c:pt idx="28">
                  <c:v>630.95734448019448</c:v>
                </c:pt>
                <c:pt idx="29">
                  <c:v>794.32823472428311</c:v>
                </c:pt>
                <c:pt idx="30">
                  <c:v>1000.000000000002</c:v>
                </c:pt>
                <c:pt idx="31">
                  <c:v>1258.9254117941698</c:v>
                </c:pt>
                <c:pt idx="32">
                  <c:v>1584.8931924611168</c:v>
                </c:pt>
                <c:pt idx="33">
                  <c:v>1995.2623149688839</c:v>
                </c:pt>
                <c:pt idx="34">
                  <c:v>2511.8864315095857</c:v>
                </c:pt>
                <c:pt idx="35">
                  <c:v>3162.2776601683863</c:v>
                </c:pt>
                <c:pt idx="36">
                  <c:v>3981.0717055349814</c:v>
                </c:pt>
                <c:pt idx="37">
                  <c:v>5011.8723362727342</c:v>
                </c:pt>
                <c:pt idx="38">
                  <c:v>6309.5734448019475</c:v>
                </c:pt>
                <c:pt idx="39">
                  <c:v>7943.2823472428345</c:v>
                </c:pt>
                <c:pt idx="40">
                  <c:v>10000.000000000025</c:v>
                </c:pt>
                <c:pt idx="41">
                  <c:v>12589.254117941706</c:v>
                </c:pt>
                <c:pt idx="42">
                  <c:v>15848.931924611177</c:v>
                </c:pt>
                <c:pt idx="43">
                  <c:v>19952.62314968885</c:v>
                </c:pt>
                <c:pt idx="44">
                  <c:v>25118.864315095871</c:v>
                </c:pt>
                <c:pt idx="45">
                  <c:v>31622.776601683883</c:v>
                </c:pt>
                <c:pt idx="46">
                  <c:v>39810.717055349844</c:v>
                </c:pt>
                <c:pt idx="47">
                  <c:v>50118.723362727382</c:v>
                </c:pt>
                <c:pt idx="48">
                  <c:v>63095.734448019524</c:v>
                </c:pt>
                <c:pt idx="49">
                  <c:v>79432.823472428412</c:v>
                </c:pt>
                <c:pt idx="50">
                  <c:v>100000.00000000033</c:v>
                </c:pt>
                <c:pt idx="51">
                  <c:v>125892.54117941715</c:v>
                </c:pt>
                <c:pt idx="52">
                  <c:v>158489.3192461119</c:v>
                </c:pt>
                <c:pt idx="53">
                  <c:v>199526.23149688868</c:v>
                </c:pt>
                <c:pt idx="54">
                  <c:v>251188.64315095893</c:v>
                </c:pt>
                <c:pt idx="55">
                  <c:v>316227.76601683913</c:v>
                </c:pt>
                <c:pt idx="56">
                  <c:v>398107.17055349879</c:v>
                </c:pt>
                <c:pt idx="57">
                  <c:v>501187.23362727423</c:v>
                </c:pt>
                <c:pt idx="58">
                  <c:v>630957.34448019578</c:v>
                </c:pt>
                <c:pt idx="59">
                  <c:v>794328.23472428473</c:v>
                </c:pt>
                <c:pt idx="60">
                  <c:v>1000000.0000000041</c:v>
                </c:pt>
                <c:pt idx="61">
                  <c:v>1258925.4117941724</c:v>
                </c:pt>
                <c:pt idx="62">
                  <c:v>1584893.19246112</c:v>
                </c:pt>
                <c:pt idx="63">
                  <c:v>1995262.3149688879</c:v>
                </c:pt>
                <c:pt idx="64">
                  <c:v>2511886.4315095907</c:v>
                </c:pt>
                <c:pt idx="65">
                  <c:v>3162277.660168393</c:v>
                </c:pt>
                <c:pt idx="66">
                  <c:v>3981071.7055349899</c:v>
                </c:pt>
                <c:pt idx="67">
                  <c:v>5011872.3362727454</c:v>
                </c:pt>
                <c:pt idx="68">
                  <c:v>6309573.4448019611</c:v>
                </c:pt>
                <c:pt idx="69">
                  <c:v>7943282.3472428517</c:v>
                </c:pt>
                <c:pt idx="70">
                  <c:v>10000000.000000047</c:v>
                </c:pt>
                <c:pt idx="71">
                  <c:v>12589254.117941732</c:v>
                </c:pt>
                <c:pt idx="72">
                  <c:v>15848931.924611211</c:v>
                </c:pt>
                <c:pt idx="73">
                  <c:v>19952623.149688892</c:v>
                </c:pt>
                <c:pt idx="74">
                  <c:v>25118864.315095924</c:v>
                </c:pt>
                <c:pt idx="75">
                  <c:v>31622776.601683948</c:v>
                </c:pt>
                <c:pt idx="76">
                  <c:v>39810717.055349924</c:v>
                </c:pt>
                <c:pt idx="77">
                  <c:v>50118723.362727478</c:v>
                </c:pt>
                <c:pt idx="78">
                  <c:v>63095734.448019646</c:v>
                </c:pt>
                <c:pt idx="79">
                  <c:v>79432823.47242856</c:v>
                </c:pt>
                <c:pt idx="80">
                  <c:v>100000000.00000052</c:v>
                </c:pt>
                <c:pt idx="81">
                  <c:v>125892541.17941739</c:v>
                </c:pt>
                <c:pt idx="82">
                  <c:v>158489319.2461122</c:v>
                </c:pt>
                <c:pt idx="83">
                  <c:v>199526231.49688905</c:v>
                </c:pt>
                <c:pt idx="84">
                  <c:v>251188643.1509594</c:v>
                </c:pt>
                <c:pt idx="85">
                  <c:v>316227766.01683968</c:v>
                </c:pt>
                <c:pt idx="86">
                  <c:v>398107170.55349946</c:v>
                </c:pt>
                <c:pt idx="87">
                  <c:v>501187233.62727511</c:v>
                </c:pt>
                <c:pt idx="88">
                  <c:v>630957344.48019683</c:v>
                </c:pt>
                <c:pt idx="89">
                  <c:v>794328234.72428608</c:v>
                </c:pt>
                <c:pt idx="90">
                  <c:v>1000000000.0000058</c:v>
                </c:pt>
                <c:pt idx="91">
                  <c:v>1258925411.7941747</c:v>
                </c:pt>
                <c:pt idx="92">
                  <c:v>1584893192.461123</c:v>
                </c:pt>
                <c:pt idx="93">
                  <c:v>1995262314.9688916</c:v>
                </c:pt>
                <c:pt idx="94">
                  <c:v>2511886431.5095954</c:v>
                </c:pt>
                <c:pt idx="95">
                  <c:v>3162277660.1683989</c:v>
                </c:pt>
                <c:pt idx="96">
                  <c:v>3981071705.5349975</c:v>
                </c:pt>
                <c:pt idx="97">
                  <c:v>5011872336.2727547</c:v>
                </c:pt>
                <c:pt idx="98">
                  <c:v>6309573444.8019733</c:v>
                </c:pt>
                <c:pt idx="99">
                  <c:v>7943282347.2428665</c:v>
                </c:pt>
                <c:pt idx="100">
                  <c:v>10000000000.000065</c:v>
                </c:pt>
              </c:numCache>
            </c:numRef>
          </c:xVal>
          <c:yVal>
            <c:numRef>
              <c:f>Sheet1!$E$2:$E$102</c:f>
              <c:numCache>
                <c:formatCode>General</c:formatCode>
                <c:ptCount val="101"/>
                <c:pt idx="0">
                  <c:v>0.99999988302684484</c:v>
                </c:pt>
                <c:pt idx="1">
                  <c:v>0.99999981603352528</c:v>
                </c:pt>
                <c:pt idx="2">
                  <c:v>0.99999970985629616</c:v>
                </c:pt>
                <c:pt idx="3">
                  <c:v>0.99999954157679816</c:v>
                </c:pt>
                <c:pt idx="4">
                  <c:v>0.99999927487194118</c:v>
                </c:pt>
                <c:pt idx="5">
                  <c:v>0.99999885217366646</c:v>
                </c:pt>
                <c:pt idx="6">
                  <c:v>0.99999818224314618</c:v>
                </c:pt>
                <c:pt idx="7">
                  <c:v>0.99999712047758293</c:v>
                </c:pt>
                <c:pt idx="8">
                  <c:v>0.9999954376994975</c:v>
                </c:pt>
                <c:pt idx="9">
                  <c:v>0.99999277069336723</c:v>
                </c:pt>
                <c:pt idx="10">
                  <c:v>0.99998854381721702</c:v>
                </c:pt>
                <c:pt idx="11">
                  <c:v>0.99998184477977314</c:v>
                </c:pt>
                <c:pt idx="12">
                  <c:v>0.99997122779670711</c:v>
                </c:pt>
                <c:pt idx="13">
                  <c:v>0.99995440170519789</c:v>
                </c:pt>
                <c:pt idx="14">
                  <c:v>0.99992773588707606</c:v>
                </c:pt>
                <c:pt idx="15">
                  <c:v>0.99988547778293635</c:v>
                </c:pt>
                <c:pt idx="16">
                  <c:v>0.99981851417449241</c:v>
                </c:pt>
                <c:pt idx="17">
                  <c:v>0.99971241156070079</c:v>
                </c:pt>
                <c:pt idx="18">
                  <c:v>0.99954431942199229</c:v>
                </c:pt>
                <c:pt idx="19">
                  <c:v>0.99927808493032855</c:v>
                </c:pt>
                <c:pt idx="20">
                  <c:v>0.99885656712501703</c:v>
                </c:pt>
                <c:pt idx="21">
                  <c:v>0.99818959770124827</c:v>
                </c:pt>
                <c:pt idx="22">
                  <c:v>0.99713525377391465</c:v>
                </c:pt>
                <c:pt idx="23">
                  <c:v>0.99547105344068054</c:v>
                </c:pt>
                <c:pt idx="24">
                  <c:v>0.9928504576876328</c:v>
                </c:pt>
                <c:pt idx="25">
                  <c:v>0.98873915811765734</c:v>
                </c:pt>
                <c:pt idx="26">
                  <c:v>0.98232653360207767</c:v>
                </c:pt>
                <c:pt idx="27">
                  <c:v>0.97241395379092765</c:v>
                </c:pt>
                <c:pt idx="28">
                  <c:v>0.95730036896476767</c:v>
                </c:pt>
                <c:pt idx="29">
                  <c:v>0.93472680317337076</c:v>
                </c:pt>
                <c:pt idx="30">
                  <c:v>0.9020074287178832</c:v>
                </c:pt>
                <c:pt idx="31">
                  <c:v>0.8565281041016527</c:v>
                </c:pt>
                <c:pt idx="32">
                  <c:v>0.79671279279057339</c:v>
                </c:pt>
                <c:pt idx="33">
                  <c:v>0.72319992452906623</c:v>
                </c:pt>
                <c:pt idx="34">
                  <c:v>0.63947844513958285</c:v>
                </c:pt>
                <c:pt idx="35">
                  <c:v>0.55125173435285535</c:v>
                </c:pt>
                <c:pt idx="36">
                  <c:v>0.46470648293005418</c:v>
                </c:pt>
                <c:pt idx="37">
                  <c:v>0.38478042359962117</c:v>
                </c:pt>
                <c:pt idx="38">
                  <c:v>0.31435047477047134</c:v>
                </c:pt>
                <c:pt idx="39">
                  <c:v>0.25437879998955165</c:v>
                </c:pt>
                <c:pt idx="40">
                  <c:v>0.20451697405304808</c:v>
                </c:pt>
                <c:pt idx="41">
                  <c:v>0.16372213014666384</c:v>
                </c:pt>
                <c:pt idx="42">
                  <c:v>0.13069715615317098</c:v>
                </c:pt>
                <c:pt idx="43">
                  <c:v>0.10414522046876867</c:v>
                </c:pt>
                <c:pt idx="44">
                  <c:v>8.2891551324007731E-2</c:v>
                </c:pt>
                <c:pt idx="45">
                  <c:v>6.5926737757516063E-2</c:v>
                </c:pt>
                <c:pt idx="46">
                  <c:v>5.2409518078320769E-2</c:v>
                </c:pt>
                <c:pt idx="47">
                  <c:v>4.1651475771055366E-2</c:v>
                </c:pt>
                <c:pt idx="48">
                  <c:v>3.3095539330301404E-2</c:v>
                </c:pt>
                <c:pt idx="49">
                  <c:v>2.629403613008199E-2</c:v>
                </c:pt>
                <c:pt idx="50">
                  <c:v>2.0888760329017354E-2</c:v>
                </c:pt>
                <c:pt idx="51">
                  <c:v>1.6593868211771313E-2</c:v>
                </c:pt>
                <c:pt idx="52">
                  <c:v>1.3181647809111642E-2</c:v>
                </c:pt>
                <c:pt idx="53">
                  <c:v>1.0470890754471919E-2</c:v>
                </c:pt>
                <c:pt idx="54">
                  <c:v>8.3174924405183814E-3</c:v>
                </c:pt>
                <c:pt idx="55">
                  <c:v>6.6069034273253746E-3</c:v>
                </c:pt>
                <c:pt idx="56">
                  <c:v>5.2480922077301718E-3</c:v>
                </c:pt>
                <c:pt idx="57">
                  <c:v>4.1687290052944484E-3</c:v>
                </c:pt>
                <c:pt idx="58">
                  <c:v>3.3113497702334607E-3</c:v>
                </c:pt>
                <c:pt idx="59">
                  <c:v>2.6303039393994875E-3</c:v>
                </c:pt>
                <c:pt idx="60">
                  <c:v>2.0893273522306489E-3</c:v>
                </c:pt>
                <c:pt idx="61">
                  <c:v>1.6596130442589334E-3</c:v>
                </c:pt>
                <c:pt idx="62">
                  <c:v>1.3182781697602067E-3</c:v>
                </c:pt>
                <c:pt idx="63">
                  <c:v>1.0471459072513374E-3</c:v>
                </c:pt>
                <c:pt idx="64">
                  <c:v>8.317777282995858E-4</c:v>
                </c:pt>
                <c:pt idx="65">
                  <c:v>6.6070461894996368E-4</c:v>
                </c:pt>
                <c:pt idx="66">
                  <c:v>5.2481637591824868E-4</c:v>
                </c:pt>
                <c:pt idx="67">
                  <c:v>4.16876486624501E-4</c:v>
                </c:pt>
                <c:pt idx="68">
                  <c:v>3.3113677433713727E-4</c:v>
                </c:pt>
                <c:pt idx="69">
                  <c:v>2.6303129473343801E-4</c:v>
                </c:pt>
                <c:pt idx="70">
                  <c:v>2.0893318669013523E-4</c:v>
                </c:pt>
                <c:pt idx="71">
                  <c:v>1.6596153069570115E-4</c:v>
                </c:pt>
                <c:pt idx="72">
                  <c:v>1.3182793037964688E-4</c:v>
                </c:pt>
                <c:pt idx="73">
                  <c:v>1.0471464756161127E-4</c:v>
                </c:pt>
                <c:pt idx="74">
                  <c:v>8.3177801315683926E-5</c:v>
                </c:pt>
                <c:pt idx="75">
                  <c:v>6.6070476171681101E-5</c:v>
                </c:pt>
                <c:pt idx="76">
                  <c:v>5.2481644747117723E-5</c:v>
                </c:pt>
                <c:pt idx="77">
                  <c:v>4.168765224859185E-5</c:v>
                </c:pt>
                <c:pt idx="78">
                  <c:v>3.3113679231042402E-5</c:v>
                </c:pt>
                <c:pt idx="79">
                  <c:v>2.6303130374141986E-5</c:v>
                </c:pt>
                <c:pt idx="80">
                  <c:v>2.0893319120482079E-5</c:v>
                </c:pt>
                <c:pt idx="81">
                  <c:v>1.6596153295840402E-5</c:v>
                </c:pt>
                <c:pt idx="82">
                  <c:v>1.3182793151368458E-5</c:v>
                </c:pt>
                <c:pt idx="83">
                  <c:v>1.0471464812997628E-5</c:v>
                </c:pt>
                <c:pt idx="84">
                  <c:v>8.3177801600541299E-6</c:v>
                </c:pt>
                <c:pt idx="85">
                  <c:v>6.607047631444794E-6</c:v>
                </c:pt>
                <c:pt idx="86">
                  <c:v>5.248164481867068E-6</c:v>
                </c:pt>
                <c:pt idx="87">
                  <c:v>4.1687652284453329E-6</c:v>
                </c:pt>
                <c:pt idx="88">
                  <c:v>3.3113679249015589E-6</c:v>
                </c:pt>
                <c:pt idx="89">
                  <c:v>2.630313038314982E-6</c:v>
                </c:pt>
                <c:pt idx="90">
                  <c:v>2.0893319124996675E-6</c:v>
                </c:pt>
                <c:pt idx="91">
                  <c:v>1.6596153298103041E-6</c:v>
                </c:pt>
                <c:pt idx="92">
                  <c:v>1.3182793152502501E-6</c:v>
                </c:pt>
                <c:pt idx="93">
                  <c:v>1.0471464813565994E-6</c:v>
                </c:pt>
                <c:pt idx="94">
                  <c:v>8.3177801603389636E-7</c:v>
                </c:pt>
                <c:pt idx="95">
                  <c:v>6.6070476315875568E-7</c:v>
                </c:pt>
                <c:pt idx="96">
                  <c:v>5.2481644819386053E-7</c:v>
                </c:pt>
                <c:pt idx="97">
                  <c:v>4.1687652284811746E-7</c:v>
                </c:pt>
                <c:pt idx="98">
                  <c:v>3.3113679249195287E-7</c:v>
                </c:pt>
                <c:pt idx="99">
                  <c:v>2.6303130383239951E-7</c:v>
                </c:pt>
                <c:pt idx="100">
                  <c:v>2.0893319125041808E-7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609024"/>
        <c:axId val="118798208"/>
      </c:scatterChart>
      <c:valAx>
        <c:axId val="36609024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8798208"/>
        <c:crosses val="autoZero"/>
        <c:crossBetween val="midCat"/>
      </c:valAx>
      <c:valAx>
        <c:axId val="118798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60902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772057338986473"/>
          <c:y val="2.6203703703703705E-2"/>
          <c:w val="0.62633488121677106"/>
          <c:h val="0.8134347411119065"/>
        </c:manualLayout>
      </c:layout>
      <c:scatterChart>
        <c:scatterStyle val="smoothMarker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marker>
            <c:symbol val="none"/>
          </c:marker>
          <c:xVal>
            <c:numRef>
              <c:f>Sheet1!$A$2:$A$102</c:f>
              <c:numCache>
                <c:formatCode>General</c:formatCode>
                <c:ptCount val="101"/>
                <c:pt idx="0">
                  <c:v>1</c:v>
                </c:pt>
                <c:pt idx="1">
                  <c:v>1.2589254117941673</c:v>
                </c:pt>
                <c:pt idx="2">
                  <c:v>1.5848931924611136</c:v>
                </c:pt>
                <c:pt idx="3">
                  <c:v>1.99526231496888</c:v>
                </c:pt>
                <c:pt idx="4">
                  <c:v>2.5118864315095806</c:v>
                </c:pt>
                <c:pt idx="5">
                  <c:v>3.16227766016838</c:v>
                </c:pt>
                <c:pt idx="6">
                  <c:v>3.9810717055349736</c:v>
                </c:pt>
                <c:pt idx="7">
                  <c:v>5.0118723362727247</c:v>
                </c:pt>
                <c:pt idx="8">
                  <c:v>6.3095734448019352</c:v>
                </c:pt>
                <c:pt idx="9">
                  <c:v>7.9432823472428185</c:v>
                </c:pt>
                <c:pt idx="10">
                  <c:v>10.000000000000005</c:v>
                </c:pt>
                <c:pt idx="11">
                  <c:v>12.58925411794168</c:v>
                </c:pt>
                <c:pt idx="12">
                  <c:v>15.848931924611145</c:v>
                </c:pt>
                <c:pt idx="13">
                  <c:v>19.952623149688812</c:v>
                </c:pt>
                <c:pt idx="14">
                  <c:v>25.118864315095824</c:v>
                </c:pt>
                <c:pt idx="15">
                  <c:v>31.622776601683825</c:v>
                </c:pt>
                <c:pt idx="16">
                  <c:v>39.81071705534977</c:v>
                </c:pt>
                <c:pt idx="17">
                  <c:v>50.118723362727287</c:v>
                </c:pt>
                <c:pt idx="18">
                  <c:v>63.0957344480194</c:v>
                </c:pt>
                <c:pt idx="19">
                  <c:v>79.432823472428254</c:v>
                </c:pt>
                <c:pt idx="20">
                  <c:v>100.00000000000014</c:v>
                </c:pt>
                <c:pt idx="21">
                  <c:v>125.89254117941691</c:v>
                </c:pt>
                <c:pt idx="22">
                  <c:v>158.48931924611159</c:v>
                </c:pt>
                <c:pt idx="23">
                  <c:v>199.52623149688827</c:v>
                </c:pt>
                <c:pt idx="24">
                  <c:v>251.18864315095843</c:v>
                </c:pt>
                <c:pt idx="25">
                  <c:v>316.22776601683847</c:v>
                </c:pt>
                <c:pt idx="26">
                  <c:v>398.10717055349795</c:v>
                </c:pt>
                <c:pt idx="27">
                  <c:v>501.1872336272732</c:v>
                </c:pt>
                <c:pt idx="28">
                  <c:v>630.95734448019448</c:v>
                </c:pt>
                <c:pt idx="29">
                  <c:v>794.32823472428311</c:v>
                </c:pt>
                <c:pt idx="30">
                  <c:v>1000.000000000002</c:v>
                </c:pt>
                <c:pt idx="31">
                  <c:v>1258.9254117941698</c:v>
                </c:pt>
                <c:pt idx="32">
                  <c:v>1584.8931924611168</c:v>
                </c:pt>
                <c:pt idx="33">
                  <c:v>1995.2623149688839</c:v>
                </c:pt>
                <c:pt idx="34">
                  <c:v>2511.8864315095857</c:v>
                </c:pt>
                <c:pt idx="35">
                  <c:v>3162.2776601683863</c:v>
                </c:pt>
                <c:pt idx="36">
                  <c:v>3981.0717055349814</c:v>
                </c:pt>
                <c:pt idx="37">
                  <c:v>5011.8723362727342</c:v>
                </c:pt>
                <c:pt idx="38">
                  <c:v>6309.5734448019475</c:v>
                </c:pt>
                <c:pt idx="39">
                  <c:v>7943.2823472428345</c:v>
                </c:pt>
                <c:pt idx="40">
                  <c:v>10000.000000000025</c:v>
                </c:pt>
                <c:pt idx="41">
                  <c:v>12589.254117941706</c:v>
                </c:pt>
                <c:pt idx="42">
                  <c:v>15848.931924611177</c:v>
                </c:pt>
                <c:pt idx="43">
                  <c:v>19952.62314968885</c:v>
                </c:pt>
                <c:pt idx="44">
                  <c:v>25118.864315095871</c:v>
                </c:pt>
                <c:pt idx="45">
                  <c:v>31622.776601683883</c:v>
                </c:pt>
                <c:pt idx="46">
                  <c:v>39810.717055349844</c:v>
                </c:pt>
                <c:pt idx="47">
                  <c:v>50118.723362727382</c:v>
                </c:pt>
                <c:pt idx="48">
                  <c:v>63095.734448019524</c:v>
                </c:pt>
                <c:pt idx="49">
                  <c:v>79432.823472428412</c:v>
                </c:pt>
                <c:pt idx="50">
                  <c:v>100000.00000000033</c:v>
                </c:pt>
                <c:pt idx="51">
                  <c:v>125892.54117941715</c:v>
                </c:pt>
                <c:pt idx="52">
                  <c:v>158489.3192461119</c:v>
                </c:pt>
                <c:pt idx="53">
                  <c:v>199526.23149688868</c:v>
                </c:pt>
                <c:pt idx="54">
                  <c:v>251188.64315095893</c:v>
                </c:pt>
                <c:pt idx="55">
                  <c:v>316227.76601683913</c:v>
                </c:pt>
                <c:pt idx="56">
                  <c:v>398107.17055349879</c:v>
                </c:pt>
                <c:pt idx="57">
                  <c:v>501187.23362727423</c:v>
                </c:pt>
                <c:pt idx="58">
                  <c:v>630957.34448019578</c:v>
                </c:pt>
                <c:pt idx="59">
                  <c:v>794328.23472428473</c:v>
                </c:pt>
                <c:pt idx="60">
                  <c:v>1000000.0000000041</c:v>
                </c:pt>
                <c:pt idx="61">
                  <c:v>1258925.4117941724</c:v>
                </c:pt>
                <c:pt idx="62">
                  <c:v>1584893.19246112</c:v>
                </c:pt>
                <c:pt idx="63">
                  <c:v>1995262.3149688879</c:v>
                </c:pt>
                <c:pt idx="64">
                  <c:v>2511886.4315095907</c:v>
                </c:pt>
                <c:pt idx="65">
                  <c:v>3162277.660168393</c:v>
                </c:pt>
                <c:pt idx="66">
                  <c:v>3981071.7055349899</c:v>
                </c:pt>
                <c:pt idx="67">
                  <c:v>5011872.3362727454</c:v>
                </c:pt>
                <c:pt idx="68">
                  <c:v>6309573.4448019611</c:v>
                </c:pt>
                <c:pt idx="69">
                  <c:v>7943282.3472428517</c:v>
                </c:pt>
                <c:pt idx="70">
                  <c:v>10000000.000000047</c:v>
                </c:pt>
                <c:pt idx="71">
                  <c:v>12589254.117941732</c:v>
                </c:pt>
                <c:pt idx="72">
                  <c:v>15848931.924611211</c:v>
                </c:pt>
                <c:pt idx="73">
                  <c:v>19952623.149688892</c:v>
                </c:pt>
                <c:pt idx="74">
                  <c:v>25118864.315095924</c:v>
                </c:pt>
                <c:pt idx="75">
                  <c:v>31622776.601683948</c:v>
                </c:pt>
                <c:pt idx="76">
                  <c:v>39810717.055349924</c:v>
                </c:pt>
                <c:pt idx="77">
                  <c:v>50118723.362727478</c:v>
                </c:pt>
                <c:pt idx="78">
                  <c:v>63095734.448019646</c:v>
                </c:pt>
                <c:pt idx="79">
                  <c:v>79432823.47242856</c:v>
                </c:pt>
                <c:pt idx="80">
                  <c:v>100000000.00000052</c:v>
                </c:pt>
                <c:pt idx="81">
                  <c:v>125892541.17941739</c:v>
                </c:pt>
                <c:pt idx="82">
                  <c:v>158489319.2461122</c:v>
                </c:pt>
                <c:pt idx="83">
                  <c:v>199526231.49688905</c:v>
                </c:pt>
                <c:pt idx="84">
                  <c:v>251188643.1509594</c:v>
                </c:pt>
                <c:pt idx="85">
                  <c:v>316227766.01683968</c:v>
                </c:pt>
                <c:pt idx="86">
                  <c:v>398107170.55349946</c:v>
                </c:pt>
                <c:pt idx="87">
                  <c:v>501187233.62727511</c:v>
                </c:pt>
                <c:pt idx="88">
                  <c:v>630957344.48019683</c:v>
                </c:pt>
                <c:pt idx="89">
                  <c:v>794328234.72428608</c:v>
                </c:pt>
                <c:pt idx="90">
                  <c:v>1000000000.0000058</c:v>
                </c:pt>
                <c:pt idx="91">
                  <c:v>1258925411.7941747</c:v>
                </c:pt>
                <c:pt idx="92">
                  <c:v>1584893192.461123</c:v>
                </c:pt>
                <c:pt idx="93">
                  <c:v>1995262314.9688916</c:v>
                </c:pt>
                <c:pt idx="94">
                  <c:v>2511886431.5095954</c:v>
                </c:pt>
                <c:pt idx="95">
                  <c:v>3162277660.1683989</c:v>
                </c:pt>
                <c:pt idx="96">
                  <c:v>3981071705.5349975</c:v>
                </c:pt>
                <c:pt idx="97">
                  <c:v>5011872336.2727547</c:v>
                </c:pt>
                <c:pt idx="98">
                  <c:v>6309573444.8019733</c:v>
                </c:pt>
                <c:pt idx="99">
                  <c:v>7943282347.2428665</c:v>
                </c:pt>
                <c:pt idx="100">
                  <c:v>10000000000.000065</c:v>
                </c:pt>
              </c:numCache>
            </c:numRef>
          </c:xVal>
          <c:yVal>
            <c:numRef>
              <c:f>Sheet1!$B$2:$B$102</c:f>
              <c:numCache>
                <c:formatCode>General</c:formatCode>
                <c:ptCount val="101"/>
                <c:pt idx="0">
                  <c:v>0.99995134737507074</c:v>
                </c:pt>
                <c:pt idx="1">
                  <c:v>0.99992289466190054</c:v>
                </c:pt>
                <c:pt idx="2">
                  <c:v>0.9998778051251751</c:v>
                </c:pt>
                <c:pt idx="3">
                  <c:v>0.99980635551819252</c:v>
                </c:pt>
                <c:pt idx="4">
                  <c:v>0.99969314689102229</c:v>
                </c:pt>
                <c:pt idx="5">
                  <c:v>0.9995138020549007</c:v>
                </c:pt>
                <c:pt idx="6">
                  <c:v>0.99922975725697361</c:v>
                </c:pt>
                <c:pt idx="7">
                  <c:v>0.99878007221374498</c:v>
                </c:pt>
                <c:pt idx="8">
                  <c:v>0.99806861140080405</c:v>
                </c:pt>
                <c:pt idx="9">
                  <c:v>0.99694412975644564</c:v>
                </c:pt>
                <c:pt idx="10">
                  <c:v>0.99516970580261566</c:v>
                </c:pt>
                <c:pt idx="11">
                  <c:v>0.99237673903408796</c:v>
                </c:pt>
                <c:pt idx="12">
                  <c:v>0.98799795542528435</c:v>
                </c:pt>
                <c:pt idx="13">
                  <c:v>0.98117524485693552</c:v>
                </c:pt>
                <c:pt idx="14">
                  <c:v>0.9706456840234452</c:v>
                </c:pt>
                <c:pt idx="15">
                  <c:v>0.95463040276147326</c:v>
                </c:pt>
                <c:pt idx="16">
                  <c:v>0.93079593186415721</c:v>
                </c:pt>
                <c:pt idx="17">
                  <c:v>0.89642573970891881</c:v>
                </c:pt>
                <c:pt idx="18">
                  <c:v>0.84898347077891245</c:v>
                </c:pt>
                <c:pt idx="19">
                  <c:v>0.78713642342995793</c:v>
                </c:pt>
                <c:pt idx="20">
                  <c:v>0.71190995279113001</c:v>
                </c:pt>
                <c:pt idx="21">
                  <c:v>0.62717621361892228</c:v>
                </c:pt>
                <c:pt idx="22">
                  <c:v>0.53882520809118606</c:v>
                </c:pt>
                <c:pt idx="23">
                  <c:v>0.45295751137436024</c:v>
                </c:pt>
                <c:pt idx="24">
                  <c:v>0.37424405100762465</c:v>
                </c:pt>
                <c:pt idx="25">
                  <c:v>0.30526653077388033</c:v>
                </c:pt>
                <c:pt idx="26">
                  <c:v>0.2467620463877295</c:v>
                </c:pt>
                <c:pt idx="27">
                  <c:v>0.19825021329026196</c:v>
                </c:pt>
                <c:pt idx="28">
                  <c:v>0.15863037423077483</c:v>
                </c:pt>
                <c:pt idx="29">
                  <c:v>0.12659375884218266</c:v>
                </c:pt>
                <c:pt idx="30">
                  <c:v>0.10085568314876468</c:v>
                </c:pt>
                <c:pt idx="31">
                  <c:v>8.0263306748471958E-2</c:v>
                </c:pt>
                <c:pt idx="32">
                  <c:v>6.3831333690072448E-2</c:v>
                </c:pt>
                <c:pt idx="33">
                  <c:v>5.0741193252126816E-2</c:v>
                </c:pt>
                <c:pt idx="34">
                  <c:v>4.0324324348468839E-2</c:v>
                </c:pt>
                <c:pt idx="35">
                  <c:v>3.2040364245422503E-2</c:v>
                </c:pt>
                <c:pt idx="36">
                  <c:v>2.5455388360963973E-2</c:v>
                </c:pt>
                <c:pt idx="37">
                  <c:v>2.0222351741939388E-2</c:v>
                </c:pt>
                <c:pt idx="38">
                  <c:v>1.6064397207016631E-2</c:v>
                </c:pt>
                <c:pt idx="39">
                  <c:v>1.2761011949695976E-2</c:v>
                </c:pt>
                <c:pt idx="40">
                  <c:v>1.0136736689401857E-2</c:v>
                </c:pt>
                <c:pt idx="41">
                  <c:v>8.0520488302570133E-3</c:v>
                </c:pt>
                <c:pt idx="42">
                  <c:v>6.3960462530057889E-3</c:v>
                </c:pt>
                <c:pt idx="43">
                  <c:v>5.0805984812112692E-3</c:v>
                </c:pt>
                <c:pt idx="44">
                  <c:v>4.0356820447341518E-3</c:v>
                </c:pt>
                <c:pt idx="45">
                  <c:v>3.2056658283405644E-3</c:v>
                </c:pt>
                <c:pt idx="46">
                  <c:v>2.5463557069340306E-3</c:v>
                </c:pt>
                <c:pt idx="47">
                  <c:v>2.0226446536088234E-3</c:v>
                </c:pt>
                <c:pt idx="48">
                  <c:v>1.6066449700220936E-3</c:v>
                </c:pt>
                <c:pt idx="49">
                  <c:v>1.2762040707305965E-3</c:v>
                </c:pt>
                <c:pt idx="50">
                  <c:v>1.0137252313055587E-3</c:v>
                </c:pt>
                <c:pt idx="51">
                  <c:v>8.0523072616730759E-4</c:v>
                </c:pt>
                <c:pt idx="52">
                  <c:v>6.3961757778799105E-4</c:v>
                </c:pt>
                <c:pt idx="53">
                  <c:v>5.0806633981670206E-4</c:v>
                </c:pt>
                <c:pt idx="54">
                  <c:v>4.0357145805183938E-4</c:v>
                </c:pt>
                <c:pt idx="55">
                  <c:v>3.2056821349345037E-4</c:v>
                </c:pt>
                <c:pt idx="56">
                  <c:v>2.5463638796142143E-4</c:v>
                </c:pt>
                <c:pt idx="57">
                  <c:v>2.0226487496592202E-4</c:v>
                </c:pt>
                <c:pt idx="58">
                  <c:v>1.6066470229126088E-4</c:v>
                </c:pt>
                <c:pt idx="59">
                  <c:v>1.2762050996138562E-4</c:v>
                </c:pt>
                <c:pt idx="60">
                  <c:v>1.013725746968948E-4</c:v>
                </c:pt>
                <c:pt idx="61">
                  <c:v>8.0523098461128913E-5</c:v>
                </c:pt>
                <c:pt idx="62">
                  <c:v>6.3961770731683858E-5</c:v>
                </c:pt>
                <c:pt idx="63">
                  <c:v>5.0806640473491416E-5</c:v>
                </c:pt>
                <c:pt idx="64">
                  <c:v>4.0357149058802078E-5</c:v>
                </c:pt>
                <c:pt idx="65">
                  <c:v>3.2056822980016986E-5</c:v>
                </c:pt>
                <c:pt idx="66">
                  <c:v>2.5463639613414126E-5</c:v>
                </c:pt>
                <c:pt idx="67">
                  <c:v>2.0226487906198488E-5</c:v>
                </c:pt>
                <c:pt idx="68">
                  <c:v>1.6066470434415522E-5</c:v>
                </c:pt>
                <c:pt idx="69">
                  <c:v>1.2762051099027008E-5</c:v>
                </c:pt>
                <c:pt idx="70">
                  <c:v>1.0137257521255852E-5</c:v>
                </c:pt>
                <c:pt idx="71">
                  <c:v>8.0523098719572953E-6</c:v>
                </c:pt>
                <c:pt idx="72">
                  <c:v>6.3961770861212697E-6</c:v>
                </c:pt>
                <c:pt idx="73">
                  <c:v>5.0806640538409608E-6</c:v>
                </c:pt>
                <c:pt idx="74">
                  <c:v>4.0357149091338252E-6</c:v>
                </c:pt>
                <c:pt idx="75">
                  <c:v>3.2056822996323689E-6</c:v>
                </c:pt>
                <c:pt idx="76">
                  <c:v>2.546363962158683E-6</c:v>
                </c:pt>
                <c:pt idx="77">
                  <c:v>2.0226487910294539E-6</c:v>
                </c:pt>
                <c:pt idx="78">
                  <c:v>1.6066470436468408E-6</c:v>
                </c:pt>
                <c:pt idx="79">
                  <c:v>1.2762051100055886E-6</c:v>
                </c:pt>
                <c:pt idx="80">
                  <c:v>1.0137257521771512E-6</c:v>
                </c:pt>
                <c:pt idx="81">
                  <c:v>8.0523098722157397E-7</c:v>
                </c:pt>
                <c:pt idx="82">
                  <c:v>6.3961770862507967E-7</c:v>
                </c:pt>
                <c:pt idx="83">
                  <c:v>5.0806640539058749E-7</c:v>
                </c:pt>
                <c:pt idx="84">
                  <c:v>4.0357149091663583E-7</c:v>
                </c:pt>
                <c:pt idx="85">
                  <c:v>3.205682299648673E-7</c:v>
                </c:pt>
                <c:pt idx="86">
                  <c:v>2.5463639621668539E-7</c:v>
                </c:pt>
                <c:pt idx="87">
                  <c:v>2.0226487910335486E-7</c:v>
                </c:pt>
                <c:pt idx="88">
                  <c:v>1.606647043648893E-7</c:v>
                </c:pt>
                <c:pt idx="89">
                  <c:v>1.2762051100066169E-7</c:v>
                </c:pt>
                <c:pt idx="90">
                  <c:v>1.0137257521776661E-7</c:v>
                </c:pt>
                <c:pt idx="91">
                  <c:v>8.0523098722183173E-8</c:v>
                </c:pt>
                <c:pt idx="92">
                  <c:v>6.3961770862520879E-8</c:v>
                </c:pt>
                <c:pt idx="93">
                  <c:v>5.0806640539065231E-8</c:v>
                </c:pt>
                <c:pt idx="94">
                  <c:v>4.0357149091666805E-8</c:v>
                </c:pt>
                <c:pt idx="95">
                  <c:v>3.2056822996488347E-8</c:v>
                </c:pt>
                <c:pt idx="96">
                  <c:v>2.5463639621669339E-8</c:v>
                </c:pt>
                <c:pt idx="97">
                  <c:v>2.022648791033588E-8</c:v>
                </c:pt>
                <c:pt idx="98">
                  <c:v>1.6066470436489121E-8</c:v>
                </c:pt>
                <c:pt idx="99">
                  <c:v>1.2762051100066261E-8</c:v>
                </c:pt>
                <c:pt idx="100">
                  <c:v>1.0137257521776707E-8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637568"/>
        <c:axId val="106647552"/>
      </c:scatterChart>
      <c:valAx>
        <c:axId val="106637568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accent1"/>
            </a:solidFill>
          </a:ln>
        </c:spPr>
        <c:crossAx val="106647552"/>
        <c:crosses val="autoZero"/>
        <c:crossBetween val="midCat"/>
      </c:valAx>
      <c:valAx>
        <c:axId val="106647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63756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marker>
            <c:symbol val="none"/>
          </c:marker>
          <c:yVal>
            <c:numRef>
              <c:f>Sheet1!$C$2:$C$102</c:f>
              <c:numCache>
                <c:formatCode>General</c:formatCode>
                <c:ptCount val="101"/>
                <c:pt idx="0">
                  <c:v>-4.2260161115990533E-4</c:v>
                </c:pt>
                <c:pt idx="1">
                  <c:v>-6.6975427838446527E-4</c:v>
                </c:pt>
                <c:pt idx="2">
                  <c:v>-1.0614360494096658E-3</c:v>
                </c:pt>
                <c:pt idx="3">
                  <c:v>-1.6821374715764665E-3</c:v>
                </c:pt>
                <c:pt idx="4">
                  <c:v>-2.665701249955443E-3</c:v>
                </c:pt>
                <c:pt idx="5">
                  <c:v>-4.2240886482275627E-3</c:v>
                </c:pt>
                <c:pt idx="6">
                  <c:v>-6.6928213399986766E-3</c:v>
                </c:pt>
                <c:pt idx="7">
                  <c:v>-1.0602626652976805E-2</c:v>
                </c:pt>
                <c:pt idx="8">
                  <c:v>-1.6792049432190485E-2</c:v>
                </c:pt>
                <c:pt idx="9">
                  <c:v>-2.658359040409515E-2</c:v>
                </c:pt>
                <c:pt idx="10">
                  <c:v>-4.2057058270261218E-2</c:v>
                </c:pt>
                <c:pt idx="11">
                  <c:v>-6.6468479845287809E-2</c:v>
                </c:pt>
                <c:pt idx="12">
                  <c:v>-0.10487908291212607</c:v>
                </c:pt>
                <c:pt idx="13">
                  <c:v>-0.16506835235533573</c:v>
                </c:pt>
                <c:pt idx="14">
                  <c:v>-0.25878544416929583</c:v>
                </c:pt>
                <c:pt idx="15">
                  <c:v>-0.40329476957597427</c:v>
                </c:pt>
                <c:pt idx="16">
                  <c:v>-0.62291047016444878</c:v>
                </c:pt>
                <c:pt idx="17">
                  <c:v>-0.9497136350407781</c:v>
                </c:pt>
                <c:pt idx="18">
                  <c:v>-1.4220153027626226</c:v>
                </c:pt>
                <c:pt idx="19">
                  <c:v>-2.0789998176668751</c:v>
                </c:pt>
                <c:pt idx="20">
                  <c:v>-2.9514987081358695</c:v>
                </c:pt>
                <c:pt idx="21">
                  <c:v>-4.0522084226055917</c:v>
                </c:pt>
                <c:pt idx="22">
                  <c:v>-5.3710418937690454</c:v>
                </c:pt>
                <c:pt idx="23">
                  <c:v>-6.8788506812039536</c:v>
                </c:pt>
                <c:pt idx="24">
                  <c:v>-8.5369018897100108</c:v>
                </c:pt>
                <c:pt idx="25">
                  <c:v>-10.306416177179052</c:v>
                </c:pt>
                <c:pt idx="26">
                  <c:v>-12.154432736528937</c:v>
                </c:pt>
                <c:pt idx="27">
                  <c:v>-14.055726735366417</c:v>
                </c:pt>
                <c:pt idx="28">
                  <c:v>-15.992273024125033</c:v>
                </c:pt>
                <c:pt idx="29">
                  <c:v>-17.951754096043796</c:v>
                </c:pt>
                <c:pt idx="30">
                  <c:v>-19.925992491293535</c:v>
                </c:pt>
                <c:pt idx="31">
                  <c:v>-21.909659036815299</c:v>
                </c:pt>
                <c:pt idx="32">
                  <c:v>-23.899321626776619</c:v>
                </c:pt>
                <c:pt idx="33">
                  <c:v>-25.892786478698543</c:v>
                </c:pt>
                <c:pt idx="34">
                  <c:v>-27.888658013406157</c:v>
                </c:pt>
                <c:pt idx="35">
                  <c:v>-29.886051107138101</c:v>
                </c:pt>
                <c:pt idx="36">
                  <c:v>-31.884405454963009</c:v>
                </c:pt>
                <c:pt idx="37">
                  <c:v>-33.883366797693249</c:v>
                </c:pt>
                <c:pt idx="38">
                  <c:v>-35.882711321425091</c:v>
                </c:pt>
                <c:pt idx="39">
                  <c:v>-37.8822976929509</c:v>
                </c:pt>
                <c:pt idx="40">
                  <c:v>-39.882036690755989</c:v>
                </c:pt>
                <c:pt idx="41">
                  <c:v>-41.881872001433024</c:v>
                </c:pt>
                <c:pt idx="42">
                  <c:v>-43.881768086281674</c:v>
                </c:pt>
                <c:pt idx="43">
                  <c:v>-45.881702518974372</c:v>
                </c:pt>
                <c:pt idx="44">
                  <c:v>-47.881661148290931</c:v>
                </c:pt>
                <c:pt idx="45">
                  <c:v>-49.881635044951594</c:v>
                </c:pt>
                <c:pt idx="46">
                  <c:v>-51.8816185747772</c:v>
                </c:pt>
                <c:pt idx="47">
                  <c:v>-53.881608182767557</c:v>
                </c:pt>
                <c:pt idx="48">
                  <c:v>-55.881601625839963</c:v>
                </c:pt>
                <c:pt idx="49">
                  <c:v>-57.881597488693231</c:v>
                </c:pt>
                <c:pt idx="50">
                  <c:v>-59.881594878328102</c:v>
                </c:pt>
                <c:pt idx="51">
                  <c:v>-61.88159323129824</c:v>
                </c:pt>
                <c:pt idx="52">
                  <c:v>-63.881592192092327</c:v>
                </c:pt>
                <c:pt idx="53">
                  <c:v>-65.881591536397607</c:v>
                </c:pt>
                <c:pt idx="54">
                  <c:v>-67.881591122682153</c:v>
                </c:pt>
                <c:pt idx="55">
                  <c:v>-69.881590861645321</c:v>
                </c:pt>
                <c:pt idx="56">
                  <c:v>-71.881590696942212</c:v>
                </c:pt>
                <c:pt idx="57">
                  <c:v>-73.881590593021571</c:v>
                </c:pt>
                <c:pt idx="58">
                  <c:v>-75.88159052745209</c:v>
                </c:pt>
                <c:pt idx="59">
                  <c:v>-77.881590486080526</c:v>
                </c:pt>
                <c:pt idx="60">
                  <c:v>-79.881590459976849</c:v>
                </c:pt>
                <c:pt idx="61">
                  <c:v>-81.881590443506539</c:v>
                </c:pt>
                <c:pt idx="62">
                  <c:v>-83.881590433114468</c:v>
                </c:pt>
                <c:pt idx="63">
                  <c:v>-85.881590426557523</c:v>
                </c:pt>
                <c:pt idx="64">
                  <c:v>-87.881590422420359</c:v>
                </c:pt>
                <c:pt idx="65">
                  <c:v>-89.881590419809996</c:v>
                </c:pt>
                <c:pt idx="66">
                  <c:v>-91.881590418162972</c:v>
                </c:pt>
                <c:pt idx="67">
                  <c:v>-93.881590417123761</c:v>
                </c:pt>
                <c:pt idx="68">
                  <c:v>-95.881590416468057</c:v>
                </c:pt>
                <c:pt idx="69">
                  <c:v>-97.881590416054365</c:v>
                </c:pt>
                <c:pt idx="70">
                  <c:v>-99.881590415793312</c:v>
                </c:pt>
                <c:pt idx="71">
                  <c:v>-101.88159041562861</c:v>
                </c:pt>
                <c:pt idx="72">
                  <c:v>-103.8815904155247</c:v>
                </c:pt>
                <c:pt idx="73">
                  <c:v>-105.88159041545913</c:v>
                </c:pt>
                <c:pt idx="74">
                  <c:v>-107.88159041541775</c:v>
                </c:pt>
                <c:pt idx="75">
                  <c:v>-109.88159041539164</c:v>
                </c:pt>
                <c:pt idx="76">
                  <c:v>-111.88159041537517</c:v>
                </c:pt>
                <c:pt idx="77">
                  <c:v>-113.8815904153648</c:v>
                </c:pt>
                <c:pt idx="78">
                  <c:v>-115.88159041535823</c:v>
                </c:pt>
                <c:pt idx="79">
                  <c:v>-117.8815904153541</c:v>
                </c:pt>
                <c:pt idx="80">
                  <c:v>-119.88159041535148</c:v>
                </c:pt>
                <c:pt idx="81">
                  <c:v>-121.88159041534985</c:v>
                </c:pt>
                <c:pt idx="82">
                  <c:v>-123.8815904153488</c:v>
                </c:pt>
                <c:pt idx="83">
                  <c:v>-125.88159041534814</c:v>
                </c:pt>
                <c:pt idx="84">
                  <c:v>-127.88159041534772</c:v>
                </c:pt>
                <c:pt idx="85">
                  <c:v>-129.88159041534746</c:v>
                </c:pt>
                <c:pt idx="86">
                  <c:v>-131.88159041534729</c:v>
                </c:pt>
                <c:pt idx="87">
                  <c:v>-133.8815904153472</c:v>
                </c:pt>
                <c:pt idx="88">
                  <c:v>-135.88159041534712</c:v>
                </c:pt>
                <c:pt idx="89">
                  <c:v>-137.88159041534709</c:v>
                </c:pt>
                <c:pt idx="90">
                  <c:v>-139.88159041534709</c:v>
                </c:pt>
                <c:pt idx="91">
                  <c:v>-141.88159041534706</c:v>
                </c:pt>
                <c:pt idx="92">
                  <c:v>-143.88159041534703</c:v>
                </c:pt>
                <c:pt idx="93">
                  <c:v>-145.88159041534703</c:v>
                </c:pt>
                <c:pt idx="94">
                  <c:v>-147.88159041534703</c:v>
                </c:pt>
                <c:pt idx="95">
                  <c:v>-149.88159041534703</c:v>
                </c:pt>
                <c:pt idx="96">
                  <c:v>-151.88159041534703</c:v>
                </c:pt>
                <c:pt idx="97">
                  <c:v>-153.88159041534703</c:v>
                </c:pt>
                <c:pt idx="98">
                  <c:v>-155.88159041534703</c:v>
                </c:pt>
                <c:pt idx="99">
                  <c:v>-157.88159041534703</c:v>
                </c:pt>
                <c:pt idx="100">
                  <c:v>-159.88159041534703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6658816"/>
        <c:axId val="111940352"/>
      </c:scatterChart>
      <c:valAx>
        <c:axId val="106658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11940352"/>
        <c:crosses val="autoZero"/>
        <c:crossBetween val="midCat"/>
      </c:valAx>
      <c:valAx>
        <c:axId val="111940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65881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marker>
            <c:symbol val="none"/>
          </c:marker>
          <c:yVal>
            <c:numRef>
              <c:f>Sheet1!$F$2:$F$102</c:f>
              <c:numCache>
                <c:formatCode>General</c:formatCode>
                <c:ptCount val="101"/>
                <c:pt idx="0">
                  <c:v>-1.0160159757768145E-6</c:v>
                </c:pt>
                <c:pt idx="1">
                  <c:v>-1.5979126435075053E-6</c:v>
                </c:pt>
                <c:pt idx="2">
                  <c:v>-2.5201565563418612E-6</c:v>
                </c:pt>
                <c:pt idx="3">
                  <c:v>-3.9818142514184163E-6</c:v>
                </c:pt>
                <c:pt idx="4">
                  <c:v>-6.298384575947365E-6</c:v>
                </c:pt>
                <c:pt idx="5">
                  <c:v>-9.9698985786180526E-6</c:v>
                </c:pt>
                <c:pt idx="6">
                  <c:v>-1.5788849771239288E-5</c:v>
                </c:pt>
                <c:pt idx="7">
                  <c:v>-2.5011249935207664E-5</c:v>
                </c:pt>
                <c:pt idx="8">
                  <c:v>-3.9627729057254839E-5</c:v>
                </c:pt>
                <c:pt idx="9">
                  <c:v>-6.2793186547864497E-5</c:v>
                </c:pt>
                <c:pt idx="10">
                  <c:v>-9.9507709316773674E-5</c:v>
                </c:pt>
                <c:pt idx="11">
                  <c:v>-1.5769567074938839E-4</c:v>
                </c:pt>
                <c:pt idx="12">
                  <c:v>-2.4991577777706126E-4</c:v>
                </c:pt>
                <c:pt idx="13">
                  <c:v>-3.9607078647992751E-4</c:v>
                </c:pt>
                <c:pt idx="14">
                  <c:v>-6.2770079004353875E-4</c:v>
                </c:pt>
                <c:pt idx="15">
                  <c:v>-9.9478430206059038E-4</c:v>
                </c:pt>
                <c:pt idx="16">
                  <c:v>-1.5765089125702758E-3</c:v>
                </c:pt>
                <c:pt idx="17">
                  <c:v>-2.4983207062342708E-3</c:v>
                </c:pt>
                <c:pt idx="18">
                  <c:v>-3.9588932746917483E-3</c:v>
                </c:pt>
                <c:pt idx="19">
                  <c:v>-6.2727390881843611E-3</c:v>
                </c:pt>
                <c:pt idx="20">
                  <c:v>-9.9374142270301051E-3</c:v>
                </c:pt>
                <c:pt idx="21">
                  <c:v>-1.5739206017574697E-2</c:v>
                </c:pt>
                <c:pt idx="22">
                  <c:v>-2.4918579330098875E-2</c:v>
                </c:pt>
                <c:pt idx="23">
                  <c:v>-3.9427279557287767E-2</c:v>
                </c:pt>
                <c:pt idx="24">
                  <c:v>-6.2323193069975732E-2</c:v>
                </c:pt>
                <c:pt idx="25">
                  <c:v>-9.8365313283375611E-2</c:v>
                </c:pt>
                <c:pt idx="26">
                  <c:v>-0.15488250150706634</c:v>
                </c:pt>
                <c:pt idx="27">
                  <c:v>-0.24297635628359104</c:v>
                </c:pt>
                <c:pt idx="28">
                  <c:v>-0.37903547400162713</c:v>
                </c:pt>
                <c:pt idx="29">
                  <c:v>-0.5863060758430082</c:v>
                </c:pt>
                <c:pt idx="30">
                  <c:v>-0.89579771395276331</c:v>
                </c:pt>
                <c:pt idx="31">
                  <c:v>-1.3451676509098967</c:v>
                </c:pt>
                <c:pt idx="32">
                  <c:v>-1.9739641865305291</c:v>
                </c:pt>
                <c:pt idx="33">
                  <c:v>-2.8148325570867105</c:v>
                </c:pt>
                <c:pt idx="34">
                  <c:v>-3.8834817935174466</c:v>
                </c:pt>
                <c:pt idx="35">
                  <c:v>-5.1730006228198846</c:v>
                </c:pt>
                <c:pt idx="36">
                  <c:v>-6.6564253762840453</c:v>
                </c:pt>
                <c:pt idx="37">
                  <c:v>-8.2957406317973685</c:v>
                </c:pt>
                <c:pt idx="38">
                  <c:v>-10.051717587774831</c:v>
                </c:pt>
                <c:pt idx="39">
                  <c:v>-11.890381715126759</c:v>
                </c:pt>
                <c:pt idx="40">
                  <c:v>-13.785412830721622</c:v>
                </c:pt>
                <c:pt idx="41">
                  <c:v>-15.717852269916801</c:v>
                </c:pt>
                <c:pt idx="42">
                  <c:v>-17.674677243097921</c:v>
                </c:pt>
                <c:pt idx="43">
                  <c:v>-19.647213126263193</c:v>
                </c:pt>
                <c:pt idx="44">
                  <c:v>-21.629794648427037</c:v>
                </c:pt>
                <c:pt idx="45">
                  <c:v>-23.618768277014865</c:v>
                </c:pt>
                <c:pt idx="46">
                  <c:v>-25.611796675014446</c:v>
                </c:pt>
                <c:pt idx="47">
                  <c:v>-27.607392126262038</c:v>
                </c:pt>
                <c:pt idx="48">
                  <c:v>-29.604610743689413</c:v>
                </c:pt>
                <c:pt idx="49">
                  <c:v>-31.602854892948123</c:v>
                </c:pt>
                <c:pt idx="50">
                  <c:v>-33.601746660654548</c:v>
                </c:pt>
                <c:pt idx="51">
                  <c:v>-35.601047267812518</c:v>
                </c:pt>
                <c:pt idx="52">
                  <c:v>-37.600605922802842</c:v>
                </c:pt>
                <c:pt idx="53">
                  <c:v>-39.600327429848477</c:v>
                </c:pt>
                <c:pt idx="54">
                  <c:v>-41.600151703484315</c:v>
                </c:pt>
                <c:pt idx="55">
                  <c:v>-43.600040823985644</c:v>
                </c:pt>
                <c:pt idx="56">
                  <c:v>-45.599970862295002</c:v>
                </c:pt>
                <c:pt idx="57">
                  <c:v>-47.599926718872581</c:v>
                </c:pt>
                <c:pt idx="58">
                  <c:v>-49.5998988660251</c:v>
                </c:pt>
                <c:pt idx="59">
                  <c:v>-51.599881291974519</c:v>
                </c:pt>
                <c:pt idx="60">
                  <c:v>-53.599870203461649</c:v>
                </c:pt>
                <c:pt idx="61">
                  <c:v>-55.599863207068424</c:v>
                </c:pt>
                <c:pt idx="62">
                  <c:v>-57.599858792636937</c:v>
                </c:pt>
                <c:pt idx="63">
                  <c:v>-59.599856007316689</c:v>
                </c:pt>
                <c:pt idx="64">
                  <c:v>-61.599854249897454</c:v>
                </c:pt>
                <c:pt idx="65">
                  <c:v>-63.599853141040555</c:v>
                </c:pt>
                <c:pt idx="66">
                  <c:v>-65.599852441398966</c:v>
                </c:pt>
                <c:pt idx="67">
                  <c:v>-67.59985199995495</c:v>
                </c:pt>
                <c:pt idx="68">
                  <c:v>-69.599851721422581</c:v>
                </c:pt>
                <c:pt idx="69">
                  <c:v>-71.599851545680494</c:v>
                </c:pt>
                <c:pt idx="70">
                  <c:v>-73.599851434794758</c:v>
                </c:pt>
                <c:pt idx="71">
                  <c:v>-75.599851364830585</c:v>
                </c:pt>
                <c:pt idx="72">
                  <c:v>-77.59985132068617</c:v>
                </c:pt>
                <c:pt idx="73">
                  <c:v>-79.599851292832923</c:v>
                </c:pt>
                <c:pt idx="74">
                  <c:v>-81.599851275258729</c:v>
                </c:pt>
                <c:pt idx="75">
                  <c:v>-83.599851264170155</c:v>
                </c:pt>
                <c:pt idx="76">
                  <c:v>-85.599851257173739</c:v>
                </c:pt>
                <c:pt idx="77">
                  <c:v>-87.599851252759294</c:v>
                </c:pt>
                <c:pt idx="78">
                  <c:v>-89.599851249973952</c:v>
                </c:pt>
                <c:pt idx="79">
                  <c:v>-91.59985124821651</c:v>
                </c:pt>
                <c:pt idx="80">
                  <c:v>-93.599851247107679</c:v>
                </c:pt>
                <c:pt idx="81">
                  <c:v>-95.599851246408036</c:v>
                </c:pt>
                <c:pt idx="82">
                  <c:v>-97.599851245966605</c:v>
                </c:pt>
                <c:pt idx="83">
                  <c:v>-99.599851245688086</c:v>
                </c:pt>
                <c:pt idx="84">
                  <c:v>-101.59985124551234</c:v>
                </c:pt>
                <c:pt idx="85">
                  <c:v>-103.59985124540145</c:v>
                </c:pt>
                <c:pt idx="86">
                  <c:v>-105.59985124533148</c:v>
                </c:pt>
                <c:pt idx="87">
                  <c:v>-107.59985124528733</c:v>
                </c:pt>
                <c:pt idx="88">
                  <c:v>-109.59985124525949</c:v>
                </c:pt>
                <c:pt idx="89">
                  <c:v>-111.59985124524192</c:v>
                </c:pt>
                <c:pt idx="90">
                  <c:v>-113.59985124523084</c:v>
                </c:pt>
                <c:pt idx="91">
                  <c:v>-115.59985124522385</c:v>
                </c:pt>
                <c:pt idx="92">
                  <c:v>-117.5998512452194</c:v>
                </c:pt>
                <c:pt idx="93">
                  <c:v>-119.59985124521664</c:v>
                </c:pt>
                <c:pt idx="94">
                  <c:v>-121.59985124521489</c:v>
                </c:pt>
                <c:pt idx="95">
                  <c:v>-123.59985124521376</c:v>
                </c:pt>
                <c:pt idx="96">
                  <c:v>-125.59985124521307</c:v>
                </c:pt>
                <c:pt idx="97">
                  <c:v>-127.59985124521265</c:v>
                </c:pt>
                <c:pt idx="98">
                  <c:v>-129.59985124521236</c:v>
                </c:pt>
                <c:pt idx="99">
                  <c:v>-131.59985124521216</c:v>
                </c:pt>
                <c:pt idx="100">
                  <c:v>-133.59985124521208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964160"/>
        <c:axId val="111965696"/>
      </c:scatterChart>
      <c:valAx>
        <c:axId val="111964160"/>
        <c:scaling>
          <c:orientation val="minMax"/>
        </c:scaling>
        <c:delete val="0"/>
        <c:axPos val="b"/>
        <c:majorTickMark val="out"/>
        <c:minorTickMark val="none"/>
        <c:tickLblPos val="nextTo"/>
        <c:crossAx val="111965696"/>
        <c:crosses val="autoZero"/>
        <c:crossBetween val="midCat"/>
      </c:valAx>
      <c:valAx>
        <c:axId val="1119656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196416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111982464"/>
        <c:axId val="111984000"/>
      </c:scatterChart>
      <c:valAx>
        <c:axId val="111982464"/>
        <c:scaling>
          <c:orientation val="minMax"/>
        </c:scaling>
        <c:delete val="0"/>
        <c:axPos val="b"/>
        <c:majorTickMark val="out"/>
        <c:minorTickMark val="none"/>
        <c:tickLblPos val="nextTo"/>
        <c:crossAx val="111984000"/>
        <c:crosses val="autoZero"/>
        <c:crossBetween val="midCat"/>
      </c:valAx>
      <c:valAx>
        <c:axId val="111984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198246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Sheet1!$A$2:$A$37</c:f>
              <c:numCache>
                <c:formatCode>General</c:formatCode>
                <c:ptCount val="36"/>
                <c:pt idx="0">
                  <c:v>1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  <c:pt idx="7">
                  <c:v>70</c:v>
                </c:pt>
                <c:pt idx="8">
                  <c:v>80</c:v>
                </c:pt>
                <c:pt idx="9">
                  <c:v>90</c:v>
                </c:pt>
                <c:pt idx="10">
                  <c:v>100</c:v>
                </c:pt>
                <c:pt idx="11">
                  <c:v>110</c:v>
                </c:pt>
                <c:pt idx="12">
                  <c:v>120</c:v>
                </c:pt>
                <c:pt idx="13">
                  <c:v>130</c:v>
                </c:pt>
                <c:pt idx="14">
                  <c:v>140</c:v>
                </c:pt>
                <c:pt idx="15">
                  <c:v>150</c:v>
                </c:pt>
                <c:pt idx="16">
                  <c:v>160</c:v>
                </c:pt>
                <c:pt idx="17">
                  <c:v>170</c:v>
                </c:pt>
                <c:pt idx="18">
                  <c:v>175</c:v>
                </c:pt>
                <c:pt idx="19">
                  <c:v>177</c:v>
                </c:pt>
                <c:pt idx="20">
                  <c:v>180</c:v>
                </c:pt>
                <c:pt idx="21">
                  <c:v>190</c:v>
                </c:pt>
                <c:pt idx="22">
                  <c:v>200</c:v>
                </c:pt>
                <c:pt idx="23">
                  <c:v>300</c:v>
                </c:pt>
                <c:pt idx="24">
                  <c:v>400</c:v>
                </c:pt>
                <c:pt idx="25">
                  <c:v>500</c:v>
                </c:pt>
                <c:pt idx="26">
                  <c:v>600</c:v>
                </c:pt>
                <c:pt idx="27">
                  <c:v>700</c:v>
                </c:pt>
                <c:pt idx="28">
                  <c:v>800</c:v>
                </c:pt>
                <c:pt idx="29">
                  <c:v>900</c:v>
                </c:pt>
                <c:pt idx="30">
                  <c:v>1000</c:v>
                </c:pt>
                <c:pt idx="31">
                  <c:v>2000</c:v>
                </c:pt>
                <c:pt idx="32">
                  <c:v>3000</c:v>
                </c:pt>
                <c:pt idx="33">
                  <c:v>4000</c:v>
                </c:pt>
                <c:pt idx="34">
                  <c:v>5000</c:v>
                </c:pt>
                <c:pt idx="35">
                  <c:v>10000</c:v>
                </c:pt>
              </c:numCache>
            </c:numRef>
          </c:xVal>
          <c:yVal>
            <c:numRef>
              <c:f>Sheet1!$C$2:$C$37</c:f>
              <c:numCache>
                <c:formatCode>General</c:formatCode>
                <c:ptCount val="36"/>
                <c:pt idx="0">
                  <c:v>1</c:v>
                </c:pt>
                <c:pt idx="1">
                  <c:v>1</c:v>
                </c:pt>
                <c:pt idx="2">
                  <c:v>0.98399999999999999</c:v>
                </c:pt>
                <c:pt idx="3">
                  <c:v>0.96799999999999997</c:v>
                </c:pt>
                <c:pt idx="4">
                  <c:v>0.93600000000000005</c:v>
                </c:pt>
                <c:pt idx="5">
                  <c:v>0.90400000000000003</c:v>
                </c:pt>
                <c:pt idx="6">
                  <c:v>0.86399999999999999</c:v>
                </c:pt>
                <c:pt idx="7">
                  <c:v>0.82399999999999995</c:v>
                </c:pt>
                <c:pt idx="8">
                  <c:v>0.78400000000000003</c:v>
                </c:pt>
                <c:pt idx="9">
                  <c:v>0.752</c:v>
                </c:pt>
                <c:pt idx="10">
                  <c:v>0.71199999999999997</c:v>
                </c:pt>
                <c:pt idx="11">
                  <c:v>0.68799999999999994</c:v>
                </c:pt>
                <c:pt idx="12">
                  <c:v>0.65600000000000003</c:v>
                </c:pt>
                <c:pt idx="13">
                  <c:v>0.624</c:v>
                </c:pt>
                <c:pt idx="14">
                  <c:v>0.59199999999999997</c:v>
                </c:pt>
                <c:pt idx="15">
                  <c:v>0.56000000000000005</c:v>
                </c:pt>
                <c:pt idx="16">
                  <c:v>0.54400000000000004</c:v>
                </c:pt>
                <c:pt idx="17">
                  <c:v>0.51200000000000001</c:v>
                </c:pt>
                <c:pt idx="18">
                  <c:v>0.504</c:v>
                </c:pt>
                <c:pt idx="19">
                  <c:v>0.5</c:v>
                </c:pt>
                <c:pt idx="20">
                  <c:v>0.496</c:v>
                </c:pt>
                <c:pt idx="21">
                  <c:v>0.48</c:v>
                </c:pt>
                <c:pt idx="22">
                  <c:v>0.46400000000000002</c:v>
                </c:pt>
                <c:pt idx="23">
                  <c:v>0.32800000000000001</c:v>
                </c:pt>
                <c:pt idx="24">
                  <c:v>0.25600000000000001</c:v>
                </c:pt>
                <c:pt idx="25">
                  <c:v>0.20799999999999999</c:v>
                </c:pt>
                <c:pt idx="26">
                  <c:v>0.17599999999999999</c:v>
                </c:pt>
                <c:pt idx="27">
                  <c:v>0.16</c:v>
                </c:pt>
                <c:pt idx="28">
                  <c:v>0.14399999999999999</c:v>
                </c:pt>
                <c:pt idx="29">
                  <c:v>0.128</c:v>
                </c:pt>
                <c:pt idx="30">
                  <c:v>0.112</c:v>
                </c:pt>
                <c:pt idx="31">
                  <c:v>6.4000000000000001E-2</c:v>
                </c:pt>
                <c:pt idx="32">
                  <c:v>4.8000000000000001E-2</c:v>
                </c:pt>
                <c:pt idx="33">
                  <c:v>3.2000000000000001E-2</c:v>
                </c:pt>
                <c:pt idx="34">
                  <c:v>3.2000000000000001E-2</c:v>
                </c:pt>
                <c:pt idx="35">
                  <c:v>1.6E-2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919296"/>
        <c:axId val="112920832"/>
      </c:scatterChart>
      <c:valAx>
        <c:axId val="112919296"/>
        <c:scaling>
          <c:logBase val="10"/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2920832"/>
        <c:crosses val="autoZero"/>
        <c:crossBetween val="midCat"/>
      </c:valAx>
      <c:valAx>
        <c:axId val="112920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91929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Sheet1!$F$3:$F$32</c:f>
              <c:numCache>
                <c:formatCode>General</c:formatCode>
                <c:ptCount val="30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  <c:pt idx="5">
                  <c:v>60</c:v>
                </c:pt>
                <c:pt idx="6">
                  <c:v>70</c:v>
                </c:pt>
                <c:pt idx="7">
                  <c:v>80</c:v>
                </c:pt>
                <c:pt idx="8">
                  <c:v>90</c:v>
                </c:pt>
                <c:pt idx="9">
                  <c:v>100</c:v>
                </c:pt>
                <c:pt idx="10">
                  <c:v>1000</c:v>
                </c:pt>
                <c:pt idx="11">
                  <c:v>2000</c:v>
                </c:pt>
                <c:pt idx="12">
                  <c:v>3000</c:v>
                </c:pt>
                <c:pt idx="13">
                  <c:v>4000</c:v>
                </c:pt>
                <c:pt idx="14">
                  <c:v>5000</c:v>
                </c:pt>
                <c:pt idx="15">
                  <c:v>6000</c:v>
                </c:pt>
                <c:pt idx="16">
                  <c:v>7000</c:v>
                </c:pt>
                <c:pt idx="17">
                  <c:v>8000</c:v>
                </c:pt>
                <c:pt idx="18">
                  <c:v>9000</c:v>
                </c:pt>
                <c:pt idx="19">
                  <c:v>10000</c:v>
                </c:pt>
                <c:pt idx="20">
                  <c:v>20000</c:v>
                </c:pt>
                <c:pt idx="21">
                  <c:v>30000</c:v>
                </c:pt>
                <c:pt idx="22">
                  <c:v>40000</c:v>
                </c:pt>
                <c:pt idx="23">
                  <c:v>50000</c:v>
                </c:pt>
                <c:pt idx="24">
                  <c:v>60000</c:v>
                </c:pt>
                <c:pt idx="25">
                  <c:v>70000</c:v>
                </c:pt>
                <c:pt idx="26">
                  <c:v>80000</c:v>
                </c:pt>
                <c:pt idx="27">
                  <c:v>90000</c:v>
                </c:pt>
                <c:pt idx="28">
                  <c:v>100000</c:v>
                </c:pt>
                <c:pt idx="29">
                  <c:v>1000000</c:v>
                </c:pt>
              </c:numCache>
            </c:numRef>
          </c:xVal>
          <c:yVal>
            <c:numRef>
              <c:f>Sheet1!$H$3:$H$32</c:f>
              <c:numCache>
                <c:formatCode>General</c:formatCode>
                <c:ptCount val="3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</c:v>
                </c:pt>
                <c:pt idx="11">
                  <c:v>0.76</c:v>
                </c:pt>
                <c:pt idx="12">
                  <c:v>0.6</c:v>
                </c:pt>
                <c:pt idx="13">
                  <c:v>0.5</c:v>
                </c:pt>
                <c:pt idx="14">
                  <c:v>0.44</c:v>
                </c:pt>
                <c:pt idx="15">
                  <c:v>0.38</c:v>
                </c:pt>
                <c:pt idx="16">
                  <c:v>0.34</c:v>
                </c:pt>
                <c:pt idx="17">
                  <c:v>0.3</c:v>
                </c:pt>
                <c:pt idx="18">
                  <c:v>0.28000000000000003</c:v>
                </c:pt>
                <c:pt idx="19">
                  <c:v>0.26</c:v>
                </c:pt>
                <c:pt idx="20">
                  <c:v>0.18</c:v>
                </c:pt>
                <c:pt idx="21">
                  <c:v>0.14000000000000001</c:v>
                </c:pt>
                <c:pt idx="22">
                  <c:v>0.14000000000000001</c:v>
                </c:pt>
                <c:pt idx="23">
                  <c:v>0.12</c:v>
                </c:pt>
                <c:pt idx="24">
                  <c:v>0.12</c:v>
                </c:pt>
                <c:pt idx="25">
                  <c:v>0.12</c:v>
                </c:pt>
                <c:pt idx="26">
                  <c:v>0.12</c:v>
                </c:pt>
                <c:pt idx="27">
                  <c:v>0.1</c:v>
                </c:pt>
                <c:pt idx="28">
                  <c:v>0.1</c:v>
                </c:pt>
                <c:pt idx="29">
                  <c:v>0.1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940544"/>
        <c:axId val="112942080"/>
      </c:scatterChart>
      <c:valAx>
        <c:axId val="112940544"/>
        <c:scaling>
          <c:logBase val="10"/>
          <c:orientation val="minMax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crossAx val="112942080"/>
        <c:crosses val="autoZero"/>
        <c:crossBetween val="midCat"/>
      </c:valAx>
      <c:valAx>
        <c:axId val="112942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940544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yVal>
            <c:numRef>
              <c:f>Sheet1!$D$2:$D$37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-0.14009803137316978</c:v>
                </c:pt>
                <c:pt idx="3">
                  <c:v>-0.28249285383212691</c:v>
                </c:pt>
                <c:pt idx="4">
                  <c:v>-0.57448302523789496</c:v>
                </c:pt>
                <c:pt idx="5">
                  <c:v>-0.87663139049273364</c:v>
                </c:pt>
                <c:pt idx="6">
                  <c:v>-1.2697251504221343</c:v>
                </c:pt>
                <c:pt idx="7">
                  <c:v>-1.6814557660576845</c:v>
                </c:pt>
                <c:pt idx="8">
                  <c:v>-2.1136787463112308</c:v>
                </c:pt>
                <c:pt idx="9">
                  <c:v>-2.475643188167155</c:v>
                </c:pt>
                <c:pt idx="10">
                  <c:v>-2.9504001272628733</c:v>
                </c:pt>
                <c:pt idx="11">
                  <c:v>-3.2482312352897749</c:v>
                </c:pt>
                <c:pt idx="12">
                  <c:v>-3.6619232124867942</c:v>
                </c:pt>
                <c:pt idx="13">
                  <c:v>-4.0963082063515204</c:v>
                </c:pt>
                <c:pt idx="14">
                  <c:v>-4.5535658655416054</c:v>
                </c:pt>
                <c:pt idx="15">
                  <c:v>-5.0362394598759908</c:v>
                </c:pt>
                <c:pt idx="16">
                  <c:v>-5.2880220060364014</c:v>
                </c:pt>
                <c:pt idx="17">
                  <c:v>-5.8146007804833841</c:v>
                </c:pt>
                <c:pt idx="18">
                  <c:v>-5.9513892710894947</c:v>
                </c:pt>
                <c:pt idx="19">
                  <c:v>-6.0205999132796242</c:v>
                </c:pt>
                <c:pt idx="20">
                  <c:v>-6.0903664701960514</c:v>
                </c:pt>
                <c:pt idx="21">
                  <c:v>-6.3751752524882557</c:v>
                </c:pt>
                <c:pt idx="22">
                  <c:v>-6.6696403889023825</c:v>
                </c:pt>
                <c:pt idx="23">
                  <c:v>-9.6825231257664175</c:v>
                </c:pt>
                <c:pt idx="24">
                  <c:v>-11.835200693763008</c:v>
                </c:pt>
                <c:pt idx="25">
                  <c:v>-13.63873330074477</c:v>
                </c:pt>
                <c:pt idx="26">
                  <c:v>-15.089746643717003</c:v>
                </c:pt>
                <c:pt idx="27">
                  <c:v>-15.917600346881503</c:v>
                </c:pt>
                <c:pt idx="28">
                  <c:v>-16.832750158095006</c:v>
                </c:pt>
                <c:pt idx="29">
                  <c:v>-17.855800607042632</c:v>
                </c:pt>
                <c:pt idx="30">
                  <c:v>-19.015639546596368</c:v>
                </c:pt>
                <c:pt idx="31">
                  <c:v>-23.876400520322257</c:v>
                </c:pt>
                <c:pt idx="32">
                  <c:v>-26.375175252488255</c:v>
                </c:pt>
                <c:pt idx="33">
                  <c:v>-29.897000433601878</c:v>
                </c:pt>
                <c:pt idx="34">
                  <c:v>-29.897000433601878</c:v>
                </c:pt>
                <c:pt idx="35">
                  <c:v>-35.917600346881507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957696"/>
        <c:axId val="112959488"/>
      </c:scatterChart>
      <c:valAx>
        <c:axId val="112957696"/>
        <c:scaling>
          <c:logBase val="10"/>
          <c:orientation val="minMax"/>
        </c:scaling>
        <c:delete val="0"/>
        <c:axPos val="b"/>
        <c:majorTickMark val="out"/>
        <c:minorTickMark val="none"/>
        <c:tickLblPos val="nextTo"/>
        <c:crossAx val="112959488"/>
        <c:crosses val="autoZero"/>
        <c:crossBetween val="midCat"/>
      </c:valAx>
      <c:valAx>
        <c:axId val="112959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95769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yVal>
            <c:numRef>
              <c:f>Sheet1!$I$3:$I$32</c:f>
              <c:numCache>
                <c:formatCode>General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-0.91514981121350236</c:v>
                </c:pt>
                <c:pt idx="11">
                  <c:v>-2.3837281543841731</c:v>
                </c:pt>
                <c:pt idx="12">
                  <c:v>-4.4369749923271282</c:v>
                </c:pt>
                <c:pt idx="13">
                  <c:v>-6.0205999132796242</c:v>
                </c:pt>
                <c:pt idx="14">
                  <c:v>-7.1309464702762515</c:v>
                </c:pt>
                <c:pt idx="15">
                  <c:v>-8.4043280676637959</c:v>
                </c:pt>
                <c:pt idx="16">
                  <c:v>-9.3704216591548963</c:v>
                </c:pt>
                <c:pt idx="17">
                  <c:v>-10.457574905606752</c:v>
                </c:pt>
                <c:pt idx="18">
                  <c:v>-11.056839373155615</c:v>
                </c:pt>
                <c:pt idx="19">
                  <c:v>-11.70053304058364</c:v>
                </c:pt>
                <c:pt idx="20">
                  <c:v>-14.89454989793388</c:v>
                </c:pt>
                <c:pt idx="21">
                  <c:v>-17.07743928643524</c:v>
                </c:pt>
                <c:pt idx="22">
                  <c:v>-17.07743928643524</c:v>
                </c:pt>
                <c:pt idx="23">
                  <c:v>-18.416375079047505</c:v>
                </c:pt>
                <c:pt idx="24">
                  <c:v>-18.416375079047505</c:v>
                </c:pt>
                <c:pt idx="25">
                  <c:v>-18.416375079047505</c:v>
                </c:pt>
                <c:pt idx="26">
                  <c:v>-18.416375079047505</c:v>
                </c:pt>
                <c:pt idx="27">
                  <c:v>-20</c:v>
                </c:pt>
                <c:pt idx="28">
                  <c:v>-20</c:v>
                </c:pt>
                <c:pt idx="29">
                  <c:v>-20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2966656"/>
        <c:axId val="113009408"/>
      </c:scatterChart>
      <c:valAx>
        <c:axId val="112966656"/>
        <c:scaling>
          <c:logBase val="10"/>
          <c:orientation val="minMax"/>
        </c:scaling>
        <c:delete val="0"/>
        <c:axPos val="b"/>
        <c:majorTickMark val="out"/>
        <c:minorTickMark val="none"/>
        <c:tickLblPos val="nextTo"/>
        <c:crossAx val="113009408"/>
        <c:crosses val="autoZero"/>
        <c:crossBetween val="midCat"/>
      </c:valAx>
      <c:valAx>
        <c:axId val="113009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296665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Frequency response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Info</a:t>
            </a:r>
            <a:endParaRPr lang="ru-RU" sz="4000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6800" y="2057400"/>
            <a:ext cx="7315200" cy="4572000"/>
          </a:xfrm>
        </p:spPr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measure the frequency response of a RC circuit.</a:t>
            </a:r>
          </a:p>
          <a:p>
            <a:endParaRPr lang="en-US" sz="1800" dirty="0" smtClean="0"/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1k</a:t>
            </a:r>
            <a:r>
              <a:rPr lang="el-GR" sz="1800" dirty="0" smtClean="0"/>
              <a:t>Ω</a:t>
            </a:r>
            <a:r>
              <a:rPr lang="en-US" sz="1800" dirty="0" smtClean="0"/>
              <a:t> resistor, 1uf, .47uf, and .1uf capacitors, Misc. wires</a:t>
            </a:r>
          </a:p>
          <a:p>
            <a:endParaRPr lang="en-US" sz="1800" dirty="0" smtClean="0"/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TDS-220 oscilloscope, GFG-8210 function generator,</a:t>
            </a:r>
          </a:p>
          <a:p>
            <a:pPr marL="0" indent="0">
              <a:buNone/>
            </a:pPr>
            <a:r>
              <a:rPr lang="en-US" sz="1800" dirty="0"/>
              <a:t>	 </a:t>
            </a:r>
            <a:r>
              <a:rPr lang="en-US" sz="1800" dirty="0" smtClean="0"/>
              <a:t>    Elvis II+</a:t>
            </a:r>
          </a:p>
          <a:p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</a:t>
            </a:r>
            <a:r>
              <a:rPr lang="en-US" sz="1800" dirty="0"/>
              <a:t>build the circuit in </a:t>
            </a:r>
            <a:r>
              <a:rPr lang="en-US" sz="1800" dirty="0" err="1"/>
              <a:t>Multisim</a:t>
            </a:r>
            <a:r>
              <a:rPr lang="en-US" sz="1800" dirty="0"/>
              <a:t> 12. Measure </a:t>
            </a:r>
            <a:r>
              <a:rPr lang="en-US" sz="1800" dirty="0" smtClean="0"/>
              <a:t>the </a:t>
            </a:r>
            <a:r>
              <a:rPr lang="en-US" sz="1800" dirty="0" err="1" smtClean="0"/>
              <a:t>frequecy</a:t>
            </a:r>
            <a:r>
              <a:rPr lang="en-US" sz="1800" dirty="0" smtClean="0"/>
              <a:t> response with a bode plotter. Record </a:t>
            </a:r>
            <a:r>
              <a:rPr lang="en-US" sz="1800" dirty="0"/>
              <a:t>the data. Go to the lab, build the circuit on the </a:t>
            </a:r>
            <a:r>
              <a:rPr lang="en-US" sz="1800" dirty="0" err="1"/>
              <a:t>Evlis</a:t>
            </a:r>
            <a:r>
              <a:rPr lang="en-US" sz="1800" dirty="0"/>
              <a:t> </a:t>
            </a:r>
            <a:r>
              <a:rPr lang="en-US" sz="1800" dirty="0" smtClean="0"/>
              <a:t>II+. Starting at a low frequency, record </a:t>
            </a:r>
            <a:r>
              <a:rPr lang="en-US" sz="1800" dirty="0" err="1" smtClean="0"/>
              <a:t>Va</a:t>
            </a:r>
            <a:r>
              <a:rPr lang="en-US" sz="1800" dirty="0" smtClean="0"/>
              <a:t> and </a:t>
            </a:r>
            <a:r>
              <a:rPr lang="en-US" sz="1800" dirty="0" err="1" smtClean="0"/>
              <a:t>vb</a:t>
            </a:r>
            <a:r>
              <a:rPr lang="en-US" sz="1800" dirty="0" smtClean="0"/>
              <a:t> voltage levels, slowly increase the frequency at regular intervals and adjust function generator so peak-to-peak </a:t>
            </a:r>
            <a:r>
              <a:rPr lang="en-US" sz="1800" dirty="0" err="1" smtClean="0"/>
              <a:t>Va</a:t>
            </a:r>
            <a:r>
              <a:rPr lang="en-US" sz="1800" dirty="0" smtClean="0"/>
              <a:t> voltage constantly read 1v. Graph your readings and compare </a:t>
            </a:r>
            <a:r>
              <a:rPr lang="en-US" sz="1800" dirty="0"/>
              <a:t>the </a:t>
            </a:r>
            <a:r>
              <a:rPr lang="en-US" sz="1800" dirty="0" smtClean="0"/>
              <a:t>graphs/readings </a:t>
            </a:r>
            <a:r>
              <a:rPr lang="en-US" sz="1800" dirty="0"/>
              <a:t>from the simulation and the real circuit.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290" y="2819400"/>
            <a:ext cx="5134709" cy="20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6475"/>
            <a:ext cx="3917452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381125"/>
            <a:ext cx="9134475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33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461345"/>
              </p:ext>
            </p:extLst>
          </p:nvPr>
        </p:nvGraphicFramePr>
        <p:xfrm>
          <a:off x="0" y="1447836"/>
          <a:ext cx="3962400" cy="1981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00"/>
                <a:gridCol w="838200"/>
                <a:gridCol w="609600"/>
                <a:gridCol w="838200"/>
                <a:gridCol w="533400"/>
                <a:gridCol w="609600"/>
              </a:tblGrid>
              <a:tr h="336178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 dirty="0">
                          <a:effectLst/>
                        </a:rPr>
                        <a:t>X--Trace 1::[V(</a:t>
                      </a:r>
                      <a:r>
                        <a:rPr lang="fr-FR" sz="1000" u="none" strike="noStrike" dirty="0" err="1">
                          <a:effectLst/>
                        </a:rPr>
                        <a:t>vout</a:t>
                      </a:r>
                      <a:r>
                        <a:rPr lang="fr-FR" sz="1000" u="none" strike="noStrike" dirty="0">
                          <a:effectLst/>
                        </a:rPr>
                        <a:t>)/V(vin)]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Y--Trace 1::[V(vout)/V(vin)]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X--Trace 2::[V(vout_2)/V(vin_2)]</a:t>
                      </a:r>
                      <a:endParaRPr lang="fr-FR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 dirty="0">
                          <a:effectLst/>
                        </a:rPr>
                        <a:t>Y--Trace 2::[V(vout_2)/V(vin_2)]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-1.6E-06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0.999878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-0.00106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-2.5E-06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1.995262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0.999806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-0.00168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1.995262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0.999693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-0.00267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-6.3E-06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0.999514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-0.00422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-0.00669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-1.6E-05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0.99878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-0.0106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0.998069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-0.01679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0.996944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-0.02658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-0.04206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-1E-04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12.58925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0.992377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-0.06647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12.58925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15.84893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0.987998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-0.10488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15.84893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19.95262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0.981175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-0.16507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19.95262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25.11886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0.970646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-0.25879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25.11886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0.999928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31.62278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0.95463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-0.40329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31.62278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0.999885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-0.00099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39.81072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0.930796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-0.62291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39.81072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0.999819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-0.00158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50.11872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0.896426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-0.94971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50.11872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0.999712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63.09573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0.848983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-1.42202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63.09573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0.999544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-0.00396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79.43282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0.787136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-2.079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79.43282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0.999278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-0.00627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0.71191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-2.9515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0.998857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-0.00994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125.8925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0.627176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-4.05221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125.8925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0.99819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-0.01574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158.4893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0.538825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-5.37104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158.4893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0.997135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-0.02492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199.5262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0.452958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-6.87885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199.5262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0.995471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-0.03943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251.1886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0.374244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-8.5369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251.1886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0.99285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-0.06232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316.2278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0.305267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-10.3064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316.2278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0.988739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-0.09837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398.1072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0.246762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-12.1544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398.1072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0.982327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-0.15488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501.1872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0.19825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-14.0557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501.1872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0.972414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-0.24298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630.9573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0.15863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-15.9923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630.9573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-0.37904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794.3282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0.126594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-17.9518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794.3282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0.934727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-0.58631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0.100856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-19.926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0.902007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-0.8958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1258.925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0.080263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-21.9097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1258.925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0.856528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-1.34517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1584.893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0.063831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-23.8993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1584.893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0.796713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-1.97396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1995.262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0.050741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-25.8928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1995.262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0.7232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-2.81483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2511.886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0.040324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-27.8887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2511.886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0.639478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-3.88348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3162.278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0.03204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-29.8861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3162.278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0.551252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-5.173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3981.072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0.025455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-31.8844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3981.072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0.464706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-6.65643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5011.872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0.020222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-33.8834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5011.872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0.38478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-8.29574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6309.573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0.016064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-35.8827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6309.573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0.31435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-10.0517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7943.282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0.012761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-37.8823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7943.282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0.254379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-11.8904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0.010137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0.204517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-13.7854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0.008052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-41.8819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12589.25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0.163722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-15.7179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15848.93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0.006396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-43.8818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15848.93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0.130697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-17.6747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19952.62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0.005081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-45.8817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19952.62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0.104145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-19.6472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25118.86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0.004036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-47.8817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25118.86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0.082892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-21.6298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0.003206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-49.8816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31622.78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0.065927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-23.6188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0.002546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-51.8816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0.05241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-25.6118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0.002023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-53.8816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50118.72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0.041651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-27.6074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63095.73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0.001607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-55.8816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63095.73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0.033096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-29.6046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79432.82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0.001276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-57.8816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79432.82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0.026294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-31.6029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0.001014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-59.8816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0.020889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-33.6017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0.000805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-61.8816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0.016594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-35.601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-63.8816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0.013182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-37.6006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0.000508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-65.8816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0.010471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-39.6003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0.000404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-67.8816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0.008317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-41.6002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316227.8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0.000321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-69.8816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316227.8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0.006607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-43.6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0.000255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-71.8816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0.005248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-45.6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0.000202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-73.8816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0.004169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-47.5999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-75.8816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0.003311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-49.5999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-77.8816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794328.2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-51.5999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-79.8816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0.002089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-53.5999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8.05E-05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-81.8816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-55.5999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6.4E-05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-83.8816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0.001318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-57.5999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5.08E-05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-85.8816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0.001047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-59.5999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4.04E-05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-87.8816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0.000832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-61.5999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3.21E-05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-89.8816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0.000661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-63.5999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-91.8816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0.000525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-65.5999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2.02E-05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-93.8816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0.000417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-67.5999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-95.8816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0.000331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-69.5999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1.28E-05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-97.8816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0.000263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-71.5999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1.01E-05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-99.8816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0.000209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-73.5999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8.05E-06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-101.882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12589254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-75.5999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6.4E-06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-103.882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15848932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-77.5999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5.08E-06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-105.882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19952623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0.000105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-79.5999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4.04E-06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-107.882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25118864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8.32E-05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-81.5999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3.21E-06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31622777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6.61E-05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-83.5999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2.55E-06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-111.882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39810717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5.25E-05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-85.5999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2.02E-06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-113.882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50118723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4.17E-05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-87.5999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1.61E-06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-115.882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63095734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3.31E-05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-89.5999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1.28E-06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-117.882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79432823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2.63E-05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-91.5999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1.01E-06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2.09E-05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-93.5999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1.26E+08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8.05E-07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-121.882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1.26E+08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1.66E-05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-95.5999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6.4E-07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-123.882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1.32E-05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-97.5999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5.08E-07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-125.882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1.05E-05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-99.5999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4.04E-07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-127.882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8.32E-06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-101.6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3.21E-07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6.61E-06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-103.6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2.55E-07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-131.882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5.25E-06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-105.6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2.02E-07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-133.882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4.17E-06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-107.6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1.61E-07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-135.882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6.31E+08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3.31E-06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-109.6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1.28E-07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-137.882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7.94E+08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2.63E-06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-111.6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1.01E-07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2.09E-06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-113.6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1.26E+09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8.05E-08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-141.882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1.26E+09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1.66E-06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-115.6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6.4E-08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-143.882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1.58E+09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1.32E-06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-117.6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5.08E-08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-145.882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1.05E-06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-119.6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4.04E-08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-147.882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8.32E-07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-121.6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3.21E-08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3.16E+09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6.61E-07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-123.6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2.55E-08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-151.882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3.98E+09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5.25E-07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-125.6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2.02E-08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-153.882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5.01E+09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4.17E-07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-127.6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1.61E-08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-155.882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6.31E+09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3.31E-07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-129.6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1.28E-08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-157.882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7.94E+09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2.63E-07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-131.6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9550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1E+10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1.01E-08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-159.882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1E+10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2.09E-07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-133.6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086270757"/>
              </p:ext>
            </p:extLst>
          </p:nvPr>
        </p:nvGraphicFramePr>
        <p:xfrm>
          <a:off x="6705600" y="1143000"/>
          <a:ext cx="2590800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962225580"/>
              </p:ext>
            </p:extLst>
          </p:nvPr>
        </p:nvGraphicFramePr>
        <p:xfrm>
          <a:off x="4191000" y="1143000"/>
          <a:ext cx="2895600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238157253"/>
              </p:ext>
            </p:extLst>
          </p:nvPr>
        </p:nvGraphicFramePr>
        <p:xfrm>
          <a:off x="3962400" y="3200400"/>
          <a:ext cx="5181600" cy="16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334560244"/>
              </p:ext>
            </p:extLst>
          </p:nvPr>
        </p:nvGraphicFramePr>
        <p:xfrm>
          <a:off x="3962400" y="4724400"/>
          <a:ext cx="5181600" cy="213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183385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03623878"/>
              </p:ext>
            </p:extLst>
          </p:nvPr>
        </p:nvGraphicFramePr>
        <p:xfrm>
          <a:off x="3962400" y="3200400"/>
          <a:ext cx="5181600" cy="16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828800"/>
            <a:ext cx="7810500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340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124281"/>
              </p:ext>
            </p:extLst>
          </p:nvPr>
        </p:nvGraphicFramePr>
        <p:xfrm>
          <a:off x="1752600" y="609585"/>
          <a:ext cx="4055459" cy="62484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271"/>
                <a:gridCol w="362271"/>
                <a:gridCol w="362271"/>
                <a:gridCol w="816190"/>
                <a:gridCol w="362271"/>
                <a:gridCol w="528853"/>
                <a:gridCol w="362271"/>
                <a:gridCol w="362271"/>
                <a:gridCol w="536790"/>
              </a:tblGrid>
              <a:tr h="16887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freq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Vin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log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freq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Vin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-0.140098031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-0.282492854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0.936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-0.574483025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-0.87663139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-1.26972515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0.824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-1.681455766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-2.113678746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-2.475643188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-2.950400127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0.688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-3.248231235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-0.91515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-3.661923212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-2.38373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130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0.624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-4.096308206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-4.43697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140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-4.553565866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-6.0206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150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-5.03623946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-7.13095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-5.288022006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-8.40433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170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-5.81460078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-9.37042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175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0.504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-5.951389271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-10.4576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177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-6.020599913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-11.0568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0.496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-6.09036647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-11.7005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190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-6.375175252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-14.8945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0.464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-6.669640389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-17.0774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0.328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-9.682523126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-17.0774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0.256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-11.83520069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-18.4164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0.208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-13.6387333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-18.4164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600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0.176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-15.08974664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-18.4164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700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-15.91760035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-18.4164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800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0.144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-16.83275016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900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0.128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-17.85580061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-19.01563955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2000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0.064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-23.87640052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3000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0.048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-26.37517525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4000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-29.89700043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5000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-29.89700043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  <a:tr h="16887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0.016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>
                          <a:effectLst/>
                        </a:rPr>
                        <a:t>-35.91760035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4" marR="5664" marT="5664" marB="0" anchor="b"/>
                </a:tc>
              </a:tr>
            </a:tbl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6057975"/>
              </p:ext>
            </p:extLst>
          </p:nvPr>
        </p:nvGraphicFramePr>
        <p:xfrm>
          <a:off x="5791200" y="609600"/>
          <a:ext cx="1734671" cy="114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1280470"/>
              </p:ext>
            </p:extLst>
          </p:nvPr>
        </p:nvGraphicFramePr>
        <p:xfrm>
          <a:off x="5943600" y="1676400"/>
          <a:ext cx="1676400" cy="99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1747168"/>
              </p:ext>
            </p:extLst>
          </p:nvPr>
        </p:nvGraphicFramePr>
        <p:xfrm>
          <a:off x="5791200" y="2590800"/>
          <a:ext cx="1752600" cy="99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177023"/>
              </p:ext>
            </p:extLst>
          </p:nvPr>
        </p:nvGraphicFramePr>
        <p:xfrm>
          <a:off x="5791200" y="3581400"/>
          <a:ext cx="1752600" cy="114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715962"/>
          </a:xfrm>
        </p:spPr>
        <p:txBody>
          <a:bodyPr/>
          <a:lstStyle/>
          <a:p>
            <a:pPr algn="ctr"/>
            <a:r>
              <a:rPr lang="en-US" sz="3600" dirty="0" smtClean="0"/>
              <a:t>Lab </a:t>
            </a:r>
            <a:r>
              <a:rPr lang="en-US" sz="3600" dirty="0" smtClean="0"/>
              <a:t>Book Scan</a:t>
            </a:r>
            <a:endParaRPr lang="en-US" sz="3600" dirty="0"/>
          </a:p>
        </p:txBody>
      </p:sp>
      <p:pic>
        <p:nvPicPr>
          <p:cNvPr id="1026" name="Picture 2" descr="C:\Users\Matstermind\Desktop\itca\itca 0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" t="9297"/>
          <a:stretch/>
        </p:blipFill>
        <p:spPr bwMode="auto">
          <a:xfrm>
            <a:off x="0" y="676117"/>
            <a:ext cx="4717062" cy="620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Matstermind\Desktop\itca\itca 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9" t="6977"/>
          <a:stretch/>
        </p:blipFill>
        <p:spPr bwMode="auto">
          <a:xfrm>
            <a:off x="4731666" y="676117"/>
            <a:ext cx="4412334" cy="626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162</TotalTime>
  <Words>1231</Words>
  <Application>Microsoft Office PowerPoint</Application>
  <PresentationFormat>On-screen Show (4:3)</PresentationFormat>
  <Paragraphs>904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powerpoint-template</vt:lpstr>
      <vt:lpstr>Lab 7</vt:lpstr>
      <vt:lpstr>Info</vt:lpstr>
      <vt:lpstr>Circuit</vt:lpstr>
      <vt:lpstr>Sim Results</vt:lpstr>
      <vt:lpstr>Sim Results</vt:lpstr>
      <vt:lpstr>Sim Results</vt:lpstr>
      <vt:lpstr>Results</vt:lpstr>
      <vt:lpstr>Lab Book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19</cp:revision>
  <dcterms:created xsi:type="dcterms:W3CDTF">2013-04-22T15:54:55Z</dcterms:created>
  <dcterms:modified xsi:type="dcterms:W3CDTF">2013-05-04T00:11:28Z</dcterms:modified>
</cp:coreProperties>
</file>