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57" r:id="rId4"/>
    <p:sldId id="279" r:id="rId5"/>
    <p:sldId id="281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 varScale="1">
        <p:scale>
          <a:sx n="87" d="100"/>
          <a:sy n="8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44D3EA-054F-468D-8ED4-8D0FFE5412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84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01628-3FCF-46EE-AD79-7B4F938AE832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2F960C-C6E7-4AED-A453-6B0DAE24E1CA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928DD7-B195-4C32-A420-1391B6BE6468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34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77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303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8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5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6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917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805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tansistor%20valve.swf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472440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100" dirty="0" smtClean="0">
                <a:solidFill>
                  <a:schemeClr val="tx1">
                    <a:lumMod val="50000"/>
                  </a:schemeClr>
                </a:solidFill>
              </a:rPr>
              <a:t>By: Matthew </a:t>
            </a:r>
            <a:r>
              <a:rPr lang="en-US" sz="1100" dirty="0">
                <a:solidFill>
                  <a:schemeClr val="tx1">
                    <a:lumMod val="50000"/>
                  </a:schemeClr>
                </a:solidFill>
              </a:rPr>
              <a:t>K</a:t>
            </a:r>
            <a:r>
              <a:rPr lang="en-US" sz="1100" dirty="0" smtClean="0">
                <a:solidFill>
                  <a:schemeClr val="tx1">
                    <a:lumMod val="50000"/>
                  </a:schemeClr>
                </a:solidFill>
              </a:rPr>
              <a:t>rueger</a:t>
            </a:r>
            <a:endParaRPr lang="en-US" sz="11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95300" y="3076575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The Transistor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61" y="776344"/>
            <a:ext cx="7958993" cy="59607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4062" y="6672285"/>
            <a:ext cx="8577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http://woodward8.wikispaces.com/file/view/1947%2520First%2520point%2520contact%2520transistor-3.jpg/61251390/1947%2520First%2520point%2520contact%2520transistor-3.jpg</a:t>
            </a:r>
          </a:p>
        </p:txBody>
      </p:sp>
    </p:spTree>
    <p:extLst>
      <p:ext uri="{BB962C8B-B14F-4D97-AF65-F5344CB8AC3E}">
        <p14:creationId xmlns:p14="http://schemas.microsoft.com/office/powerpoint/2010/main" val="1582001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3556000" cy="2667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40459" y="5850523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http://3.bp.blogspot.com/-iTo2cABnytE/UAmCx3gD34I/AAAAAAAAFBc/_xjB__ClEuI/s1600/NPNvsPNP.png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541" y="3352800"/>
            <a:ext cx="33089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http://www.hobbytronics.co.za/content/images/thumbs/0002069.jpeg</a:t>
            </a:r>
            <a:endParaRPr lang="en-US" sz="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59" y="1596724"/>
            <a:ext cx="5588000" cy="3943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nsistor valve.swf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667000" y="1219200"/>
            <a:ext cx="5283200" cy="396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7731" y="5181600"/>
            <a:ext cx="58817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http://www.instructables.com/id/How-Electronic-Switches-Work-For-Noobs-Relays-and/step5/How-a-Does-a-Transistor-Work/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5334000"/>
            <a:ext cx="3657600" cy="152400"/>
          </a:xfrm>
        </p:spPr>
        <p:txBody>
          <a:bodyPr/>
          <a:lstStyle/>
          <a:p>
            <a:r>
              <a:rPr lang="en-US" sz="800" dirty="0" smtClean="0"/>
              <a:t>http://www.news.illinois.edu/WebsandThumbs/Feng,Milton/1206Feng-b.jpg</a:t>
            </a:r>
            <a:endParaRPr lang="en-US" sz="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143000"/>
            <a:ext cx="3054170" cy="4191000"/>
          </a:xfrm>
        </p:spPr>
      </p:pic>
    </p:spTree>
    <p:extLst>
      <p:ext uri="{BB962C8B-B14F-4D97-AF65-F5344CB8AC3E}">
        <p14:creationId xmlns:p14="http://schemas.microsoft.com/office/powerpoint/2010/main" val="1606934100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82</TotalTime>
  <Words>31</Words>
  <Application>Microsoft Office PowerPoint</Application>
  <PresentationFormat>On-screen Show (4:3)</PresentationFormat>
  <Paragraphs>10</Paragraphs>
  <Slides>5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powerpoint-template</vt:lpstr>
      <vt:lpstr>The Transistor</vt:lpstr>
      <vt:lpstr>PowerPoint Presentation</vt:lpstr>
      <vt:lpstr>PowerPoint Presentation</vt:lpstr>
      <vt:lpstr>PowerPoint Presentation</vt:lpstr>
      <vt:lpstr>http://www.news.illinois.edu/WebsandThumbs/Feng,Milton/1206Feng-b.jpg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Transistor</dc:title>
  <dc:creator>Matthew Krueger</dc:creator>
  <cp:lastModifiedBy>Matthew Krueger</cp:lastModifiedBy>
  <cp:revision>8</cp:revision>
  <dcterms:created xsi:type="dcterms:W3CDTF">2013-05-06T11:59:26Z</dcterms:created>
  <dcterms:modified xsi:type="dcterms:W3CDTF">2013-05-06T13:48:46Z</dcterms:modified>
</cp:coreProperties>
</file>