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0" r:id="rId3"/>
    <p:sldId id="257" r:id="rId4"/>
    <p:sldId id="279" r:id="rId5"/>
    <p:sldId id="281" r:id="rId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23" autoAdjust="0"/>
    <p:restoredTop sz="95596" autoAdjust="0"/>
  </p:normalViewPr>
  <p:slideViewPr>
    <p:cSldViewPr>
      <p:cViewPr varScale="1">
        <p:scale>
          <a:sx n="87" d="100"/>
          <a:sy n="87" d="100"/>
        </p:scale>
        <p:origin x="-11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44D3EA-054F-468D-8ED4-8D0FFE5412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7846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D01628-3FCF-46EE-AD79-7B4F938AE832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2F960C-C6E7-4AED-A453-6B0DAE24E1CA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928DD7-B195-4C32-A420-1391B6BE6468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42925" y="2914650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2925" y="363855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3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00825" y="808038"/>
            <a:ext cx="2171700" cy="5440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" y="808038"/>
            <a:ext cx="6362700" cy="5440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34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077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3038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57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8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5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369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917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805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" y="808038"/>
            <a:ext cx="86868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tansistor%20valve.swf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419600" y="4724400"/>
            <a:ext cx="8153400" cy="685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100" dirty="0" smtClean="0">
                <a:solidFill>
                  <a:schemeClr val="tx1">
                    <a:lumMod val="50000"/>
                  </a:schemeClr>
                </a:solidFill>
              </a:rPr>
              <a:t>By: Matthew </a:t>
            </a:r>
            <a:r>
              <a:rPr lang="en-US" sz="1100" dirty="0">
                <a:solidFill>
                  <a:schemeClr val="tx1">
                    <a:lumMod val="50000"/>
                  </a:schemeClr>
                </a:solidFill>
              </a:rPr>
              <a:t>K</a:t>
            </a:r>
            <a:r>
              <a:rPr lang="en-US" sz="1100" dirty="0" smtClean="0">
                <a:solidFill>
                  <a:schemeClr val="tx1">
                    <a:lumMod val="50000"/>
                  </a:schemeClr>
                </a:solidFill>
              </a:rPr>
              <a:t>rueger</a:t>
            </a:r>
            <a:endParaRPr lang="en-US" sz="11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95300" y="3076575"/>
            <a:ext cx="8153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dirty="0" smtClean="0"/>
              <a:t>The Transistor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61" y="776344"/>
            <a:ext cx="7958993" cy="59607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4062" y="6672285"/>
            <a:ext cx="85779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http://woodward8.wikispaces.com/file/view/1947%2520First%2520point%2520contact%2520transistor-3.jpg/61251390/1947%2520First%2520point%2520contact%2520transistor-3.jpg</a:t>
            </a:r>
          </a:p>
        </p:txBody>
      </p:sp>
    </p:spTree>
    <p:extLst>
      <p:ext uri="{BB962C8B-B14F-4D97-AF65-F5344CB8AC3E}">
        <p14:creationId xmlns:p14="http://schemas.microsoft.com/office/powerpoint/2010/main" val="15820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800"/>
            <a:ext cx="3556000" cy="2667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40459" y="5850523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http://3.bp.blogspot.com/-iTo2cABnytE/UAmCx3gD34I/AAAAAAAAFBc/_xjB__ClEuI/s1600/NPNvsPNP.png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3541" y="3352800"/>
            <a:ext cx="330891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</a:rPr>
              <a:t>http://www.hobbytronics.co.za/content/images/thumbs/0002069.jpeg</a:t>
            </a:r>
            <a:endParaRPr lang="en-US" sz="8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459" y="1596724"/>
            <a:ext cx="5588000" cy="3943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ansistor valve.swf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828800" y="679075"/>
            <a:ext cx="6982310" cy="52367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32769" y="6019800"/>
            <a:ext cx="58817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http://www.instructables.com/id/How-Electronic-Switches-Work-For-Noobs-Relays-and/step5/How-a-Does-a-Transistor-Work/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5334000"/>
            <a:ext cx="3657600" cy="152400"/>
          </a:xfrm>
        </p:spPr>
        <p:txBody>
          <a:bodyPr/>
          <a:lstStyle/>
          <a:p>
            <a:r>
              <a:rPr lang="en-US" sz="800" dirty="0" smtClean="0"/>
              <a:t>http://www.news.illinois.edu/WebsandThumbs/Feng,Milton/1206Feng-b.jpg</a:t>
            </a:r>
            <a:endParaRPr lang="en-US" sz="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143000"/>
            <a:ext cx="3054170" cy="4191000"/>
          </a:xfrm>
        </p:spPr>
      </p:pic>
    </p:spTree>
    <p:extLst>
      <p:ext uri="{BB962C8B-B14F-4D97-AF65-F5344CB8AC3E}">
        <p14:creationId xmlns:p14="http://schemas.microsoft.com/office/powerpoint/2010/main" val="160693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powerpoint-template-24 16">
      <a:dk1>
        <a:srgbClr val="4D4D4D"/>
      </a:dk1>
      <a:lt1>
        <a:srgbClr val="FFFFFF"/>
      </a:lt1>
      <a:dk2>
        <a:srgbClr val="4D4D4D"/>
      </a:dk2>
      <a:lt2>
        <a:srgbClr val="285E80"/>
      </a:lt2>
      <a:accent1>
        <a:srgbClr val="3E7A98"/>
      </a:accent1>
      <a:accent2>
        <a:srgbClr val="5A91AC"/>
      </a:accent2>
      <a:accent3>
        <a:srgbClr val="FFFFFF"/>
      </a:accent3>
      <a:accent4>
        <a:srgbClr val="404040"/>
      </a:accent4>
      <a:accent5>
        <a:srgbClr val="AFBECA"/>
      </a:accent5>
      <a:accent6>
        <a:srgbClr val="51839B"/>
      </a:accent6>
      <a:hlink>
        <a:srgbClr val="6C9FB8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85E80"/>
        </a:lt2>
        <a:accent1>
          <a:srgbClr val="3E7A98"/>
        </a:accent1>
        <a:accent2>
          <a:srgbClr val="5A91AC"/>
        </a:accent2>
        <a:accent3>
          <a:srgbClr val="FFFFFF"/>
        </a:accent3>
        <a:accent4>
          <a:srgbClr val="404040"/>
        </a:accent4>
        <a:accent5>
          <a:srgbClr val="AFBECA"/>
        </a:accent5>
        <a:accent6>
          <a:srgbClr val="51839B"/>
        </a:accent6>
        <a:hlink>
          <a:srgbClr val="6C9FB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120</TotalTime>
  <Words>31</Words>
  <Application>Microsoft Office PowerPoint</Application>
  <PresentationFormat>On-screen Show (4:3)</PresentationFormat>
  <Paragraphs>10</Paragraphs>
  <Slides>5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powerpoint-template</vt:lpstr>
      <vt:lpstr>The Transistor</vt:lpstr>
      <vt:lpstr>PowerPoint Presentation</vt:lpstr>
      <vt:lpstr>PowerPoint Presentation</vt:lpstr>
      <vt:lpstr>PowerPoint Presentation</vt:lpstr>
      <vt:lpstr>http://www.news.illinois.edu/WebsandThumbs/Feng,Milton/1206Feng-b.jpg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Transistor</dc:title>
  <dc:creator>Matthew Krueger</dc:creator>
  <cp:lastModifiedBy>Matthew Krueger</cp:lastModifiedBy>
  <cp:revision>10</cp:revision>
  <dcterms:created xsi:type="dcterms:W3CDTF">2013-05-06T11:59:26Z</dcterms:created>
  <dcterms:modified xsi:type="dcterms:W3CDTF">2013-05-06T14:26:52Z</dcterms:modified>
</cp:coreProperties>
</file>