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5" r:id="rId5"/>
    <p:sldId id="267" r:id="rId6"/>
    <p:sldId id="268" r:id="rId7"/>
    <p:sldId id="266" r:id="rId8"/>
    <p:sldId id="269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142" y="-9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ADE4-B69E-4EC0-BACD-614B07D2C493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0035-FCAE-4FFB-86B7-029236A97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81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ADE4-B69E-4EC0-BACD-614B07D2C493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0035-FCAE-4FFB-86B7-029236A97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130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ADE4-B69E-4EC0-BACD-614B07D2C493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0035-FCAE-4FFB-86B7-029236A97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66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ADE4-B69E-4EC0-BACD-614B07D2C493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0035-FCAE-4FFB-86B7-029236A97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106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ADE4-B69E-4EC0-BACD-614B07D2C493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0035-FCAE-4FFB-86B7-029236A97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602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ADE4-B69E-4EC0-BACD-614B07D2C493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0035-FCAE-4FFB-86B7-029236A97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774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ADE4-B69E-4EC0-BACD-614B07D2C493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0035-FCAE-4FFB-86B7-029236A97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61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ADE4-B69E-4EC0-BACD-614B07D2C493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0035-FCAE-4FFB-86B7-029236A97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274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ADE4-B69E-4EC0-BACD-614B07D2C493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0035-FCAE-4FFB-86B7-029236A97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228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ADE4-B69E-4EC0-BACD-614B07D2C493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0035-FCAE-4FFB-86B7-029236A97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321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2ADE4-B69E-4EC0-BACD-614B07D2C493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0035-FCAE-4FFB-86B7-029236A97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342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2ADE4-B69E-4EC0-BACD-614B07D2C493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10035-FCAE-4FFB-86B7-029236A97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232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470025"/>
          </a:xfrm>
        </p:spPr>
        <p:txBody>
          <a:bodyPr/>
          <a:lstStyle/>
          <a:p>
            <a:r>
              <a:rPr lang="en-US" dirty="0" smtClean="0"/>
              <a:t>Lab 3 </a:t>
            </a:r>
            <a:br>
              <a:rPr lang="en-US" dirty="0" smtClean="0"/>
            </a:br>
            <a:r>
              <a:rPr lang="en-US" dirty="0" smtClean="0"/>
              <a:t>Parallel Circuits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24600" y="6591300"/>
            <a:ext cx="2819400" cy="533400"/>
          </a:xfrm>
        </p:spPr>
        <p:txBody>
          <a:bodyPr>
            <a:normAutofit/>
          </a:bodyPr>
          <a:lstStyle/>
          <a:p>
            <a:r>
              <a:rPr lang="en-US" sz="1400" dirty="0" smtClean="0"/>
              <a:t>By: </a:t>
            </a:r>
            <a:r>
              <a:rPr lang="en-US" sz="1400" dirty="0"/>
              <a:t>M</a:t>
            </a:r>
            <a:r>
              <a:rPr lang="en-US" sz="1400" dirty="0" smtClean="0"/>
              <a:t>atthew Krueger</a:t>
            </a:r>
            <a:endParaRPr lang="en-US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429000"/>
            <a:ext cx="535021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99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Parts Used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9v DC supply</a:t>
            </a:r>
          </a:p>
          <a:p>
            <a:r>
              <a:rPr lang="en-US" sz="2400" dirty="0" smtClean="0"/>
              <a:t>1x 4.7k Resistor</a:t>
            </a:r>
          </a:p>
          <a:p>
            <a:r>
              <a:rPr lang="en-US" sz="2400" dirty="0" smtClean="0"/>
              <a:t>1x 3.3k Resistor</a:t>
            </a:r>
          </a:p>
          <a:p>
            <a:r>
              <a:rPr lang="en-US" sz="2400" dirty="0"/>
              <a:t>1</a:t>
            </a:r>
            <a:r>
              <a:rPr lang="en-US" sz="2400" dirty="0" smtClean="0"/>
              <a:t>x 10k Resistor</a:t>
            </a:r>
          </a:p>
          <a:p>
            <a:r>
              <a:rPr lang="en-US" sz="2400" dirty="0"/>
              <a:t>1</a:t>
            </a:r>
            <a:r>
              <a:rPr lang="en-US" sz="2400" dirty="0" smtClean="0"/>
              <a:t>x 2.2k </a:t>
            </a:r>
            <a:r>
              <a:rPr lang="en-US" sz="2400" dirty="0" smtClean="0"/>
              <a:t>Resistor</a:t>
            </a:r>
          </a:p>
          <a:p>
            <a:r>
              <a:rPr lang="en-US" sz="2400" dirty="0" smtClean="0"/>
              <a:t>Misc. Wires</a:t>
            </a:r>
          </a:p>
          <a:p>
            <a:pPr algn="ctr"/>
            <a:r>
              <a:rPr lang="en-US" sz="2400" dirty="0" smtClean="0"/>
              <a:t>Tools Used</a:t>
            </a:r>
          </a:p>
          <a:p>
            <a:r>
              <a:rPr lang="en-US" sz="2400" dirty="0" smtClean="0"/>
              <a:t>NI Elvis II</a:t>
            </a:r>
          </a:p>
          <a:p>
            <a:r>
              <a:rPr lang="en-US" sz="2400" dirty="0" smtClean="0"/>
              <a:t>GDM-8245 Digital </a:t>
            </a:r>
            <a:r>
              <a:rPr lang="en-US" sz="2400" dirty="0" err="1" smtClean="0"/>
              <a:t>Multimeter</a:t>
            </a:r>
            <a:endParaRPr lang="en-US" sz="2400" dirty="0" smtClean="0"/>
          </a:p>
          <a:p>
            <a:endParaRPr lang="en-US" sz="2400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2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Experiment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purpose of this lab is to </a:t>
            </a:r>
            <a:r>
              <a:rPr lang="en-US" dirty="0" smtClean="0"/>
              <a:t>verify the readings simulated and compare them to reading taken from a real-</a:t>
            </a:r>
            <a:r>
              <a:rPr lang="en-US" dirty="0" smtClean="0"/>
              <a:t>world parallel </a:t>
            </a:r>
            <a:r>
              <a:rPr lang="en-US" dirty="0" err="1" smtClean="0"/>
              <a:t>cricuit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33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1. Connect power and USB cables to Elvis.</a:t>
            </a:r>
          </a:p>
          <a:p>
            <a:pPr marL="0" indent="0">
              <a:buNone/>
            </a:pPr>
            <a:r>
              <a:rPr lang="en-US" dirty="0" smtClean="0"/>
              <a:t>2. Power on the Digital </a:t>
            </a:r>
            <a:r>
              <a:rPr lang="en-US" dirty="0" err="1" smtClean="0"/>
              <a:t>Multimeter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3. Check voltage input on Elvis.</a:t>
            </a:r>
          </a:p>
          <a:p>
            <a:pPr marL="0" indent="0">
              <a:buNone/>
            </a:pPr>
            <a:r>
              <a:rPr lang="en-US" dirty="0" smtClean="0"/>
              <a:t>4. Build the circuit.</a:t>
            </a:r>
          </a:p>
          <a:p>
            <a:pPr marL="0" indent="0">
              <a:buNone/>
            </a:pPr>
            <a:r>
              <a:rPr lang="en-US" dirty="0" smtClean="0"/>
              <a:t>5. Power on Elvis.</a:t>
            </a:r>
          </a:p>
          <a:p>
            <a:pPr marL="0" indent="0">
              <a:buNone/>
            </a:pPr>
            <a:r>
              <a:rPr lang="en-US" dirty="0" smtClean="0"/>
              <a:t>6. Test </a:t>
            </a:r>
            <a:r>
              <a:rPr lang="en-US" dirty="0" smtClean="0"/>
              <a:t>for total and individual resistance and current</a:t>
            </a:r>
          </a:p>
          <a:p>
            <a:pPr marL="0" indent="0">
              <a:buNone/>
            </a:pPr>
            <a:r>
              <a:rPr lang="en-US" dirty="0"/>
              <a:t>7</a:t>
            </a:r>
            <a:r>
              <a:rPr lang="en-US" dirty="0" smtClean="0"/>
              <a:t>. Compare readings to calculated results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90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mkrueger10.IVYTECH\Downloads\photo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73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mkrueger10.IVYTECH\Downloads\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64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mkrueger10.IVYTECH\Downloads\photo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7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375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182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115</Words>
  <Application>Microsoft Office PowerPoint</Application>
  <PresentationFormat>On-screen Show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Lab 3  Parallel Circuits</vt:lpstr>
      <vt:lpstr>Parts Used</vt:lpstr>
      <vt:lpstr>Experiment Purpose</vt:lpstr>
      <vt:lpstr>SET-UP</vt:lpstr>
      <vt:lpstr>PowerPoint Presentation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3  Parallel Circuits</dc:title>
  <dc:creator>Matthew Krueger</dc:creator>
  <cp:lastModifiedBy>Matthew Krueger</cp:lastModifiedBy>
  <cp:revision>7</cp:revision>
  <dcterms:created xsi:type="dcterms:W3CDTF">2013-02-18T15:04:04Z</dcterms:created>
  <dcterms:modified xsi:type="dcterms:W3CDTF">2013-02-18T16:50:39Z</dcterms:modified>
</cp:coreProperties>
</file>