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intro%20to%20circuit%20analays\CH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179448572063291E-2"/>
          <c:y val="2.8252405949256341E-2"/>
          <c:w val="0.74930812331844099"/>
          <c:h val="0.8326195683872849"/>
        </c:manualLayout>
      </c:layout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'max power transfer'!$E$2:$E$31</c:f>
              <c:numCache>
                <c:formatCode>General</c:formatCode>
                <c:ptCount val="3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</c:numCache>
            </c:numRef>
          </c:xVal>
          <c:yVal>
            <c:numRef>
              <c:f>'max power transfer'!$G$2:$G$31</c:f>
              <c:numCache>
                <c:formatCode>0.00</c:formatCode>
                <c:ptCount val="30"/>
                <c:pt idx="0">
                  <c:v>3.3057851239669418</c:v>
                </c:pt>
                <c:pt idx="1">
                  <c:v>5.5555555555555562</c:v>
                </c:pt>
                <c:pt idx="2">
                  <c:v>7.1005917159763321</c:v>
                </c:pt>
                <c:pt idx="3">
                  <c:v>8.1632653061224492</c:v>
                </c:pt>
                <c:pt idx="4">
                  <c:v>8.8888888888888893</c:v>
                </c:pt>
                <c:pt idx="5">
                  <c:v>9.375</c:v>
                </c:pt>
                <c:pt idx="6">
                  <c:v>9.6885813148788937</c:v>
                </c:pt>
                <c:pt idx="7">
                  <c:v>9.8765432098765444</c:v>
                </c:pt>
                <c:pt idx="8">
                  <c:v>9.9722991689750682</c:v>
                </c:pt>
                <c:pt idx="9">
                  <c:v>10</c:v>
                </c:pt>
                <c:pt idx="10">
                  <c:v>9.9773242630385486</c:v>
                </c:pt>
                <c:pt idx="11">
                  <c:v>9.9173553719008254</c:v>
                </c:pt>
                <c:pt idx="12">
                  <c:v>9.8298676748582228</c:v>
                </c:pt>
                <c:pt idx="13">
                  <c:v>9.7222222222222232</c:v>
                </c:pt>
                <c:pt idx="14">
                  <c:v>9.6000000000000014</c:v>
                </c:pt>
                <c:pt idx="15">
                  <c:v>9.4674556213017755</c:v>
                </c:pt>
                <c:pt idx="16">
                  <c:v>9.3278463648834009</c:v>
                </c:pt>
                <c:pt idx="17">
                  <c:v>9.183673469387756</c:v>
                </c:pt>
                <c:pt idx="18">
                  <c:v>9.0368608799048769</c:v>
                </c:pt>
                <c:pt idx="19">
                  <c:v>8.8888888888888893</c:v>
                </c:pt>
                <c:pt idx="20">
                  <c:v>8.7408949011446406</c:v>
                </c:pt>
                <c:pt idx="21">
                  <c:v>8.59375</c:v>
                </c:pt>
                <c:pt idx="22">
                  <c:v>8.4481175390266312</c:v>
                </c:pt>
                <c:pt idx="23">
                  <c:v>8.3044982698961949</c:v>
                </c:pt>
                <c:pt idx="24">
                  <c:v>8.1632653061224492</c:v>
                </c:pt>
                <c:pt idx="25">
                  <c:v>8.0246913580246932</c:v>
                </c:pt>
                <c:pt idx="26">
                  <c:v>7.8889700511322136</c:v>
                </c:pt>
                <c:pt idx="27">
                  <c:v>7.7562326869806082</c:v>
                </c:pt>
                <c:pt idx="28">
                  <c:v>7.6265614727153173</c:v>
                </c:pt>
                <c:pt idx="29">
                  <c:v>7.5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040192"/>
        <c:axId val="93283072"/>
      </c:scatterChart>
      <c:valAx>
        <c:axId val="92040192"/>
        <c:scaling>
          <c:orientation val="minMax"/>
          <c:max val="3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crossAx val="93283072"/>
        <c:crosses val="autoZero"/>
        <c:crossBetween val="midCat"/>
      </c:valAx>
      <c:valAx>
        <c:axId val="9328307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92040192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913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50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4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902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4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1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9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630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389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01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90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A7FA8-73E5-4187-AD68-B019BD11AC40}" type="datetimeFigureOut">
              <a:rPr lang="en-US" smtClean="0"/>
              <a:t>3/4/2013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9FA61-6E54-43CD-BAA7-BCEBB6EE8C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3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470025"/>
          </a:xfrm>
        </p:spPr>
        <p:txBody>
          <a:bodyPr/>
          <a:lstStyle/>
          <a:p>
            <a:r>
              <a:rPr lang="en-US" dirty="0" smtClean="0"/>
              <a:t>Chapter 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1752600"/>
          </a:xfrm>
        </p:spPr>
        <p:txBody>
          <a:bodyPr/>
          <a:lstStyle/>
          <a:p>
            <a:r>
              <a:rPr lang="en-US" dirty="0" smtClean="0"/>
              <a:t>Max power transfer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880513" y="6611779"/>
            <a:ext cx="12971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By: Matthew Krueger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56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16298"/>
              </p:ext>
            </p:extLst>
          </p:nvPr>
        </p:nvGraphicFramePr>
        <p:xfrm>
          <a:off x="-4" y="15"/>
          <a:ext cx="9144002" cy="68579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1671"/>
                <a:gridCol w="160467"/>
                <a:gridCol w="189763"/>
                <a:gridCol w="607241"/>
                <a:gridCol w="133153"/>
                <a:gridCol w="215094"/>
                <a:gridCol w="26972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  <a:gridCol w="607241"/>
              </a:tblGrid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V =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V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IT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PL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Rint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1.82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3.31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5" gridSpan="11"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Rl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1.67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5.56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RT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800" u="none" strike="noStrike">
                          <a:effectLst/>
                        </a:rPr>
                        <a:t>Ω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I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1.43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1.33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Pl =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9.38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9.88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1.05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1.00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10.00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0.95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0.91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9.92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9.72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0.80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9.60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1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9.47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9.33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0.71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9.04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8.74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0.61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8.02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7.89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7.76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29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7.63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0.50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7.50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214312"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638939252"/>
              </p:ext>
            </p:extLst>
          </p:nvPr>
        </p:nvGraphicFramePr>
        <p:xfrm>
          <a:off x="2514600" y="457200"/>
          <a:ext cx="60769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625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" y="-9906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4991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0200" y="-9906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1609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130</Words>
  <Application>Microsoft Office PowerPoint</Application>
  <PresentationFormat>On-screen Show (4:3)</PresentationFormat>
  <Paragraphs>117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Chapter 7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</dc:title>
  <dc:creator>Matthew Krueger</dc:creator>
  <cp:lastModifiedBy>Matthew Krueger</cp:lastModifiedBy>
  <cp:revision>2</cp:revision>
  <dcterms:created xsi:type="dcterms:W3CDTF">2013-03-04T13:55:27Z</dcterms:created>
  <dcterms:modified xsi:type="dcterms:W3CDTF">2013-03-04T14:52:58Z</dcterms:modified>
</cp:coreProperties>
</file>