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9" r:id="rId4"/>
    <p:sldId id="258" r:id="rId5"/>
    <p:sldId id="256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33" d="100"/>
          <a:sy n="33" d="100"/>
        </p:scale>
        <p:origin x="-1668" y="-5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7196-0B03-4D7E-A4C1-BE9DDB254B16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4497-89AC-4D6B-B7E9-8F0A0046B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818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7196-0B03-4D7E-A4C1-BE9DDB254B16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4497-89AC-4D6B-B7E9-8F0A0046B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116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7196-0B03-4D7E-A4C1-BE9DDB254B16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4497-89AC-4D6B-B7E9-8F0A0046B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11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7196-0B03-4D7E-A4C1-BE9DDB254B16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4497-89AC-4D6B-B7E9-8F0A0046B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467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7196-0B03-4D7E-A4C1-BE9DDB254B16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4497-89AC-4D6B-B7E9-8F0A0046B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676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7196-0B03-4D7E-A4C1-BE9DDB254B16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4497-89AC-4D6B-B7E9-8F0A0046B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610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7196-0B03-4D7E-A4C1-BE9DDB254B16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4497-89AC-4D6B-B7E9-8F0A0046B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156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7196-0B03-4D7E-A4C1-BE9DDB254B16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4497-89AC-4D6B-B7E9-8F0A0046B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337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7196-0B03-4D7E-A4C1-BE9DDB254B16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4497-89AC-4D6B-B7E9-8F0A0046B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328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7196-0B03-4D7E-A4C1-BE9DDB254B16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4497-89AC-4D6B-B7E9-8F0A0046B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172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7196-0B03-4D7E-A4C1-BE9DDB254B16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4497-89AC-4D6B-B7E9-8F0A0046B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862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0D7196-0B03-4D7E-A4C1-BE9DDB254B16}" type="datetimeFigureOut">
              <a:rPr lang="en-US" smtClean="0"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84497-89AC-4D6B-B7E9-8F0A0046B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858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5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437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9008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9829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alpha val="6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1" t="31999" r="5061" b="14403"/>
          <a:stretch/>
        </p:blipFill>
        <p:spPr bwMode="auto">
          <a:xfrm>
            <a:off x="0" y="1191514"/>
            <a:ext cx="9144000" cy="4554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38814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On-screen Show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Krueger</dc:creator>
  <cp:lastModifiedBy>Matthew Krueger</cp:lastModifiedBy>
  <cp:revision>4</cp:revision>
  <dcterms:created xsi:type="dcterms:W3CDTF">2013-02-08T14:11:19Z</dcterms:created>
  <dcterms:modified xsi:type="dcterms:W3CDTF">2013-02-08T14:19:38Z</dcterms:modified>
</cp:coreProperties>
</file>