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5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07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94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16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832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59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271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66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678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34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39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76CE9-5D5D-4AD2-8E4C-571341C2CFB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ED7DF-B921-44C9-A5DB-F314C65BF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5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LAB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0" y="6477000"/>
            <a:ext cx="6400800" cy="1752600"/>
          </a:xfrm>
        </p:spPr>
        <p:txBody>
          <a:bodyPr>
            <a:normAutofit/>
          </a:bodyPr>
          <a:lstStyle/>
          <a:p>
            <a:r>
              <a:rPr lang="en-US" sz="1600" dirty="0" smtClean="0"/>
              <a:t>By: Matthew Krueger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4334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71625"/>
            <a:ext cx="5334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57400"/>
            <a:ext cx="252412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9640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449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11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852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Application>Microsoft Office PowerPoint</Application>
  <PresentationFormat>On-screen Show (4:3)</PresentationFormat>
  <Paragraphs>2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LAB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5</dc:title>
  <dc:creator>Matthew Krueger</dc:creator>
  <cp:lastModifiedBy>Matthew Krueger</cp:lastModifiedBy>
  <cp:revision>2</cp:revision>
  <dcterms:created xsi:type="dcterms:W3CDTF">2013-04-12T15:43:06Z</dcterms:created>
  <dcterms:modified xsi:type="dcterms:W3CDTF">2013-04-12T15:46:20Z</dcterms:modified>
</cp:coreProperties>
</file>