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40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A0FD-1201-4C48-AEA0-E403EABAD55C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7FF4-CA8F-494E-B726-B975CF79C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28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A0FD-1201-4C48-AEA0-E403EABAD55C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7FF4-CA8F-494E-B726-B975CF79C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1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A0FD-1201-4C48-AEA0-E403EABAD55C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7FF4-CA8F-494E-B726-B975CF79C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56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A0FD-1201-4C48-AEA0-E403EABAD55C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7FF4-CA8F-494E-B726-B975CF79C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648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A0FD-1201-4C48-AEA0-E403EABAD55C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7FF4-CA8F-494E-B726-B975CF79C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26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A0FD-1201-4C48-AEA0-E403EABAD55C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7FF4-CA8F-494E-B726-B975CF79C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850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A0FD-1201-4C48-AEA0-E403EABAD55C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7FF4-CA8F-494E-B726-B975CF79C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56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A0FD-1201-4C48-AEA0-E403EABAD55C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7FF4-CA8F-494E-B726-B975CF79C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065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A0FD-1201-4C48-AEA0-E403EABAD55C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7FF4-CA8F-494E-B726-B975CF79C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988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A0FD-1201-4C48-AEA0-E403EABAD55C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7FF4-CA8F-494E-B726-B975CF79C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604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A0FD-1201-4C48-AEA0-E403EABAD55C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7FF4-CA8F-494E-B726-B975CF79C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304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4A0FD-1201-4C48-AEA0-E403EABAD55C}" type="datetimeFigureOut">
              <a:rPr lang="en-US" smtClean="0"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27FF4-CA8F-494E-B726-B975CF79C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37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5927" y="0"/>
            <a:ext cx="7772400" cy="1470025"/>
          </a:xfrm>
        </p:spPr>
        <p:txBody>
          <a:bodyPr/>
          <a:lstStyle/>
          <a:p>
            <a:r>
              <a:rPr lang="en-US" dirty="0" smtClean="0"/>
              <a:t>Boolean Theorems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28114" y="6553200"/>
            <a:ext cx="1905000" cy="228600"/>
          </a:xfrm>
        </p:spPr>
        <p:txBody>
          <a:bodyPr>
            <a:normAutofit fontScale="32500" lnSpcReduction="20000"/>
          </a:bodyPr>
          <a:lstStyle/>
          <a:p>
            <a:r>
              <a:rPr lang="en-US" dirty="0" smtClean="0"/>
              <a:t>BY: Matthew Krueger</a:t>
            </a:r>
            <a:endParaRPr lang="en-US" dirty="0"/>
          </a:p>
        </p:txBody>
      </p:sp>
      <p:pic>
        <p:nvPicPr>
          <p:cNvPr id="1028" name="Picture 4" descr="http://hyperphysics.phy-astr.gsu.edu/hbase/electronic/ietron/sinva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83" y="1295400"/>
            <a:ext cx="8109854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460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http://hyperphysics.phy-astr.gsu.edu/hbase/electronic/ietron/sinvar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000" r="51000"/>
          <a:stretch/>
        </p:blipFill>
        <p:spPr bwMode="auto">
          <a:xfrm>
            <a:off x="-838200" y="4147092"/>
            <a:ext cx="6096000" cy="343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10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http://hyperphysics.phy-astr.gsu.edu/hbase/electronic/ietron/sinvar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67" r="-49178"/>
          <a:stretch/>
        </p:blipFill>
        <p:spPr bwMode="auto">
          <a:xfrm>
            <a:off x="2007220" y="4143375"/>
            <a:ext cx="6324600" cy="352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258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</Words>
  <Application>Microsoft Office PowerPoint</Application>
  <PresentationFormat>On-screen Show 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Boolean Theorems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Boolean Theroms</dc:title>
  <dc:creator>Matthew Krueger</dc:creator>
  <cp:lastModifiedBy>Matthew Krueger</cp:lastModifiedBy>
  <cp:revision>2</cp:revision>
  <dcterms:created xsi:type="dcterms:W3CDTF">2013-02-22T14:04:31Z</dcterms:created>
  <dcterms:modified xsi:type="dcterms:W3CDTF">2013-02-22T14:14:43Z</dcterms:modified>
</cp:coreProperties>
</file>