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60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66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0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3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9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9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9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63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4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92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31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749CC-BB06-4371-ADA6-20F24497F85E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4CBAA-52CC-45A3-9E32-EDA351255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907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695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80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3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865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14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28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0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324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1</cp:revision>
  <dcterms:created xsi:type="dcterms:W3CDTF">2013-02-15T13:34:56Z</dcterms:created>
  <dcterms:modified xsi:type="dcterms:W3CDTF">2013-02-15T13:38:38Z</dcterms:modified>
</cp:coreProperties>
</file>