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6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095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399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92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235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308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298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079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438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86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066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8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6-Basic Stamp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Tools Used:</a:t>
            </a:r>
          </a:p>
          <a:p>
            <a:pPr lvl="1"/>
            <a:r>
              <a:rPr lang="en-US" dirty="0" err="1" smtClean="0"/>
              <a:t>Parralax</a:t>
            </a:r>
            <a:r>
              <a:rPr lang="en-US" dirty="0" smtClean="0"/>
              <a:t> Basic Stamp Microcontroller</a:t>
            </a:r>
          </a:p>
          <a:p>
            <a:pPr lvl="1"/>
            <a:r>
              <a:rPr lang="en-US" dirty="0" smtClean="0"/>
              <a:t>Push Button</a:t>
            </a:r>
          </a:p>
          <a:p>
            <a:pPr lvl="1"/>
            <a:r>
              <a:rPr lang="en-US" dirty="0" smtClean="0"/>
              <a:t>LED </a:t>
            </a:r>
          </a:p>
          <a:p>
            <a:pPr lvl="1"/>
            <a:r>
              <a:rPr lang="en-US" dirty="0" smtClean="0"/>
              <a:t>10K-ohm Resistor</a:t>
            </a:r>
          </a:p>
          <a:p>
            <a:pPr lvl="1"/>
            <a:r>
              <a:rPr lang="en-US" dirty="0" smtClean="0"/>
              <a:t>220-ohm Resistor</a:t>
            </a:r>
          </a:p>
          <a:p>
            <a:pPr lvl="1"/>
            <a:r>
              <a:rPr lang="en-US" dirty="0" smtClean="0"/>
              <a:t>Jumper Wires</a:t>
            </a:r>
          </a:p>
          <a:p>
            <a:pPr lvl="1"/>
            <a:r>
              <a:rPr lang="en-US" dirty="0" smtClean="0"/>
              <a:t>D-sub cable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4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4354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20025"/>
            <a:ext cx="8610598" cy="6654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8363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Desired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 result should be a ten second cycle with the LED lighting up five times in one second intervals.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27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code in the Parallax Basic Stamp program</a:t>
            </a:r>
          </a:p>
          <a:p>
            <a:r>
              <a:rPr lang="en-US" dirty="0" smtClean="0"/>
              <a:t>Install circuit including power supply, ground supply, pushbutton, resistors and LED</a:t>
            </a:r>
          </a:p>
          <a:p>
            <a:r>
              <a:rPr lang="en-US" dirty="0" smtClean="0"/>
              <a:t>Upload program to microcontroller, run, and test pushbutton program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215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8400" y="-30480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2832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Additional Exercise-Analog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Components</a:t>
            </a:r>
            <a:r>
              <a:rPr lang="en-US" dirty="0" smtClean="0"/>
              <a:t> Added</a:t>
            </a:r>
          </a:p>
          <a:p>
            <a:pPr lvl="1"/>
            <a:r>
              <a:rPr lang="en-US" dirty="0" smtClean="0"/>
              <a:t>1uF Capacitor</a:t>
            </a:r>
          </a:p>
          <a:p>
            <a:pPr lvl="1"/>
            <a:r>
              <a:rPr lang="en-US" dirty="0" smtClean="0"/>
              <a:t>10k-ohm Potentiometer</a:t>
            </a:r>
          </a:p>
          <a:p>
            <a:pPr lvl="1"/>
            <a:r>
              <a:rPr lang="en-US" dirty="0" smtClean="0"/>
              <a:t>Additional Wires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222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Desired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 in which LED turns ON when temperature is less than 100 degrees</a:t>
            </a:r>
          </a:p>
          <a:p>
            <a:r>
              <a:rPr lang="en-US" dirty="0" smtClean="0"/>
              <a:t>Additionally, LED will turn OFF when temperature exceeds 120 degrees.</a:t>
            </a:r>
          </a:p>
        </p:txBody>
      </p:sp>
    </p:spTree>
    <p:extLst>
      <p:ext uri="{BB962C8B-B14F-4D97-AF65-F5344CB8AC3E}">
        <p14:creationId xmlns:p14="http://schemas.microsoft.com/office/powerpoint/2010/main" val="3168304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code into Parallax Basic Stamp program</a:t>
            </a:r>
          </a:p>
          <a:p>
            <a:r>
              <a:rPr lang="en-US" dirty="0" smtClean="0"/>
              <a:t>Add circuit to previously constructed board including the 1uF capacitor and the 10K-ohm potentiometer</a:t>
            </a:r>
          </a:p>
          <a:p>
            <a:r>
              <a:rPr lang="en-US" dirty="0" smtClean="0"/>
              <a:t>Upload program to the microcontroller via the D-sub cable</a:t>
            </a:r>
          </a:p>
          <a:p>
            <a:r>
              <a:rPr lang="en-US" dirty="0" smtClean="0"/>
              <a:t>Test/Compare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634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6138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4193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43" y="-3429000"/>
            <a:ext cx="8077200" cy="1081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2313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147</Words>
  <Application>Microsoft Office PowerPoint</Application>
  <PresentationFormat>On-screen Show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Lab 6-Basic Stamp</vt:lpstr>
      <vt:lpstr>Desired Program</vt:lpstr>
      <vt:lpstr>Approach</vt:lpstr>
      <vt:lpstr>PowerPoint Presentation</vt:lpstr>
      <vt:lpstr>Additional Exercise-Analog Data</vt:lpstr>
      <vt:lpstr>Desired Program</vt:lpstr>
      <vt:lpstr>Approach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6-Basic Stamp</dc:title>
  <dc:creator>Andrew Bell</dc:creator>
  <cp:lastModifiedBy>Andrew Bell</cp:lastModifiedBy>
  <cp:revision>6</cp:revision>
  <dcterms:created xsi:type="dcterms:W3CDTF">2013-04-19T13:56:54Z</dcterms:created>
  <dcterms:modified xsi:type="dcterms:W3CDTF">2013-04-19T15:42:00Z</dcterms:modified>
</cp:coreProperties>
</file>