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2" r:id="rId4"/>
    <p:sldId id="263" r:id="rId5"/>
    <p:sldId id="264" r:id="rId6"/>
    <p:sldId id="265" r:id="rId7"/>
    <p:sldId id="266" r:id="rId8"/>
    <p:sldId id="273" r:id="rId9"/>
    <p:sldId id="272" r:id="rId10"/>
    <p:sldId id="271" r:id="rId11"/>
    <p:sldId id="270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80CC-FF53-47F7-A0BC-BE789F25F07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928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80CC-FF53-47F7-A0BC-BE789F25F07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51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80CC-FF53-47F7-A0BC-BE789F25F07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896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80CC-FF53-47F7-A0BC-BE789F25F07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861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80CC-FF53-47F7-A0BC-BE789F25F07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506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80CC-FF53-47F7-A0BC-BE789F25F07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873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80CC-FF53-47F7-A0BC-BE789F25F07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678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80CC-FF53-47F7-A0BC-BE789F25F07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84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80CC-FF53-47F7-A0BC-BE789F25F07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61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80CC-FF53-47F7-A0BC-BE789F25F07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15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80CC-FF53-47F7-A0BC-BE789F25F07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466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A80CC-FF53-47F7-A0BC-BE789F25F07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801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895600"/>
            <a:ext cx="7772400" cy="1470025"/>
          </a:xfrm>
        </p:spPr>
        <p:txBody>
          <a:bodyPr/>
          <a:lstStyle/>
          <a:p>
            <a:r>
              <a:rPr lang="en-US" dirty="0" smtClean="0"/>
              <a:t>My DFF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969879" y="6488668"/>
            <a:ext cx="217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By: Matthew Krueger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669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42492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26143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17925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14" y="225334"/>
            <a:ext cx="8382000" cy="6621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1792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14" y="225334"/>
            <a:ext cx="8382000" cy="6621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3195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1792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1792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1792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1792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1792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4726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5436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6</Words>
  <Application>Microsoft Office PowerPoint</Application>
  <PresentationFormat>On-screen Show (4:3)</PresentationFormat>
  <Paragraphs>2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My DFF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Krueger</dc:creator>
  <cp:lastModifiedBy>Matthew Krueger</cp:lastModifiedBy>
  <cp:revision>5</cp:revision>
  <dcterms:created xsi:type="dcterms:W3CDTF">2013-04-05T15:11:43Z</dcterms:created>
  <dcterms:modified xsi:type="dcterms:W3CDTF">2013-04-05T15:51:36Z</dcterms:modified>
</cp:coreProperties>
</file>