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2" r:id="rId4"/>
    <p:sldId id="263" r:id="rId5"/>
    <p:sldId id="264" r:id="rId6"/>
    <p:sldId id="265" r:id="rId7"/>
    <p:sldId id="266" r:id="rId8"/>
    <p:sldId id="273" r:id="rId9"/>
    <p:sldId id="272" r:id="rId10"/>
    <p:sldId id="271" r:id="rId11"/>
    <p:sldId id="270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66" autoAdjust="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28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51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89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6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0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7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7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4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6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15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6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A80CC-FF53-47F7-A0BC-BE789F25F07A}" type="datetimeFigureOut">
              <a:rPr lang="en-US" smtClean="0"/>
              <a:t>4/12/2013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D4955-17C1-4775-8412-39B096FA1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0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7772400" cy="1470025"/>
          </a:xfrm>
        </p:spPr>
        <p:txBody>
          <a:bodyPr/>
          <a:lstStyle/>
          <a:p>
            <a:r>
              <a:rPr lang="en-US" dirty="0" smtClean="0"/>
              <a:t>My DFF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69879" y="6488668"/>
            <a:ext cx="217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By: Matthew Krueger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669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249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614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225334"/>
            <a:ext cx="8382000" cy="662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225334"/>
            <a:ext cx="8382000" cy="662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19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792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72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436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</Words>
  <Application>Microsoft Office PowerPoint</Application>
  <PresentationFormat>On-screen Show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My DFF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6</cp:revision>
  <dcterms:created xsi:type="dcterms:W3CDTF">2013-04-05T15:11:43Z</dcterms:created>
  <dcterms:modified xsi:type="dcterms:W3CDTF">2013-04-12T12:45:05Z</dcterms:modified>
</cp:coreProperties>
</file>