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0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29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645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920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98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59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482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9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769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891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42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18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2F426-8082-42DC-BE10-6B2607CA543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64FE8-4E22-4C9D-AE55-0ACF51350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625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977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00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581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1</cp:revision>
  <dcterms:created xsi:type="dcterms:W3CDTF">2013-02-15T14:04:11Z</dcterms:created>
  <dcterms:modified xsi:type="dcterms:W3CDTF">2013-02-15T14:04:51Z</dcterms:modified>
</cp:coreProperties>
</file>