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3FAD-DF21-483E-9BA7-31A0F37596D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E269-8F16-4012-8F59-2BCE2C6888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364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3FAD-DF21-483E-9BA7-31A0F37596D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E269-8F16-4012-8F59-2BCE2C6888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435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3FAD-DF21-483E-9BA7-31A0F37596D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E269-8F16-4012-8F59-2BCE2C6888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606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3FAD-DF21-483E-9BA7-31A0F37596D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E269-8F16-4012-8F59-2BCE2C6888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248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3FAD-DF21-483E-9BA7-31A0F37596D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E269-8F16-4012-8F59-2BCE2C6888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609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3FAD-DF21-483E-9BA7-31A0F37596D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E269-8F16-4012-8F59-2BCE2C6888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182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3FAD-DF21-483E-9BA7-31A0F37596D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E269-8F16-4012-8F59-2BCE2C6888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576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3FAD-DF21-483E-9BA7-31A0F37596D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E269-8F16-4012-8F59-2BCE2C6888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331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3FAD-DF21-483E-9BA7-31A0F37596D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E269-8F16-4012-8F59-2BCE2C6888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593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3FAD-DF21-483E-9BA7-31A0F37596D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E269-8F16-4012-8F59-2BCE2C6888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12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3FAD-DF21-483E-9BA7-31A0F37596D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E269-8F16-4012-8F59-2BCE2C6888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69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F3FAD-DF21-483E-9BA7-31A0F37596D5}" type="datetimeFigureOut">
              <a:rPr lang="en-US" smtClean="0"/>
              <a:t>2/15/2013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5E269-8F16-4012-8F59-2BCE2C6888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688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1752599"/>
          </a:xfrm>
        </p:spPr>
        <p:txBody>
          <a:bodyPr>
            <a:normAutofit/>
          </a:bodyPr>
          <a:lstStyle/>
          <a:p>
            <a:r>
              <a:rPr lang="en-US" dirty="0" smtClean="0"/>
              <a:t>Lab 2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3200" dirty="0" smtClean="0"/>
              <a:t>Verifying </a:t>
            </a:r>
            <a:r>
              <a:rPr lang="en-US" sz="3200" dirty="0" err="1" smtClean="0"/>
              <a:t>DeMorgan’s</a:t>
            </a:r>
            <a:r>
              <a:rPr lang="en-US" sz="3200" dirty="0" smtClean="0"/>
              <a:t> </a:t>
            </a:r>
            <a:r>
              <a:rPr lang="en-US" sz="3200" dirty="0" err="1" smtClean="0"/>
              <a:t>Theorom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By: Kyle </a:t>
            </a:r>
            <a:r>
              <a:rPr lang="en-US" sz="1800" dirty="0" err="1" smtClean="0"/>
              <a:t>Opper</a:t>
            </a:r>
            <a:r>
              <a:rPr lang="en-US" sz="1800" dirty="0" smtClean="0"/>
              <a:t> and Matthew Krueger</a:t>
            </a:r>
            <a:endParaRPr lang="en-US" sz="1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133600"/>
            <a:ext cx="5688874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3997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Parts Used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74LS32</a:t>
            </a:r>
          </a:p>
          <a:p>
            <a:r>
              <a:rPr lang="en-US" sz="2400" dirty="0" smtClean="0"/>
              <a:t>74LS08</a:t>
            </a:r>
          </a:p>
          <a:p>
            <a:r>
              <a:rPr lang="en-US" sz="2400" dirty="0" smtClean="0"/>
              <a:t>Hex Inverter 74LS04</a:t>
            </a:r>
          </a:p>
          <a:p>
            <a:r>
              <a:rPr lang="en-US" sz="2400" dirty="0" smtClean="0"/>
              <a:t>3x 1k Resistors</a:t>
            </a:r>
          </a:p>
          <a:p>
            <a:r>
              <a:rPr lang="en-US" sz="2400" dirty="0" smtClean="0"/>
              <a:t>8x Dipswitch Array</a:t>
            </a:r>
          </a:p>
          <a:p>
            <a:r>
              <a:rPr lang="en-US" sz="2400" dirty="0" smtClean="0"/>
              <a:t>Misc. Wires</a:t>
            </a:r>
          </a:p>
          <a:p>
            <a:pPr algn="ctr"/>
            <a:r>
              <a:rPr lang="en-US" sz="2800" dirty="0" smtClean="0"/>
              <a:t>Tools Used</a:t>
            </a:r>
          </a:p>
          <a:p>
            <a:r>
              <a:rPr lang="en-US" sz="2800" dirty="0" smtClean="0"/>
              <a:t>NI Elvis II</a:t>
            </a:r>
          </a:p>
          <a:p>
            <a:r>
              <a:rPr lang="en-US" sz="2800" dirty="0" smtClean="0"/>
              <a:t>GDM-8245 Digital </a:t>
            </a:r>
            <a:r>
              <a:rPr lang="en-US" sz="2800" dirty="0" err="1" smtClean="0"/>
              <a:t>Multimeter</a:t>
            </a:r>
            <a:endParaRPr lang="en-US" sz="2800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229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Experiment 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purpose of this lab is to verify </a:t>
            </a:r>
            <a:r>
              <a:rPr lang="en-US" dirty="0" err="1" smtClean="0"/>
              <a:t>DeMorgan’s</a:t>
            </a:r>
            <a:r>
              <a:rPr lang="en-US" dirty="0" smtClean="0"/>
              <a:t> Law by creating inverted and/or circuits and comparing results to theory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947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1. Connect power and USB cables to Elvis.</a:t>
            </a:r>
          </a:p>
          <a:p>
            <a:pPr marL="0" indent="0">
              <a:buNone/>
            </a:pPr>
            <a:r>
              <a:rPr lang="en-US" dirty="0" smtClean="0"/>
              <a:t>2. Power on the Digital </a:t>
            </a:r>
            <a:r>
              <a:rPr lang="en-US" dirty="0" err="1" smtClean="0"/>
              <a:t>Multimeter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3. Check voltage input on Elvis.</a:t>
            </a:r>
          </a:p>
          <a:p>
            <a:pPr marL="0" indent="0">
              <a:buNone/>
            </a:pPr>
            <a:r>
              <a:rPr lang="en-US" dirty="0" smtClean="0"/>
              <a:t>4. Build the circuit.</a:t>
            </a:r>
          </a:p>
          <a:p>
            <a:pPr marL="0" indent="0">
              <a:buNone/>
            </a:pPr>
            <a:r>
              <a:rPr lang="en-US" dirty="0" smtClean="0"/>
              <a:t>5. Power on Elvis.</a:t>
            </a:r>
          </a:p>
          <a:p>
            <a:pPr marL="0" indent="0">
              <a:buNone/>
            </a:pPr>
            <a:r>
              <a:rPr lang="en-US" dirty="0" smtClean="0"/>
              <a:t>6. Test the various input combinations     increasing numerically in binary from 0 to 7.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07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Theory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DeMorgan’s</a:t>
            </a:r>
            <a:r>
              <a:rPr lang="en-US" dirty="0" smtClean="0"/>
              <a:t> Law states that inverted AND gate inputs equals the inverted output of an OR gate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407229"/>
            <a:ext cx="73247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9749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666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70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682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121</Words>
  <Application>Microsoft Office PowerPoint</Application>
  <PresentationFormat>On-screen Show (4:3)</PresentationFormat>
  <Paragraphs>22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Lab 2 Verifying DeMorgan’s Theorom By: Kyle Opper and Matthew Krueger</vt:lpstr>
      <vt:lpstr>Parts Used</vt:lpstr>
      <vt:lpstr>Experiment Purpose</vt:lpstr>
      <vt:lpstr>SET-UP</vt:lpstr>
      <vt:lpstr>Theory 1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2 Verifying DeMorgan’s Theorom By: Kyle Opper and Matthew Krueger</dc:title>
  <dc:creator>Matthew Krueger</dc:creator>
  <cp:lastModifiedBy>Matthew Krueger</cp:lastModifiedBy>
  <cp:revision>3</cp:revision>
  <dcterms:created xsi:type="dcterms:W3CDTF">2013-02-15T15:52:25Z</dcterms:created>
  <dcterms:modified xsi:type="dcterms:W3CDTF">2013-02-15T16:44:29Z</dcterms:modified>
</cp:coreProperties>
</file>