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8" r:id="rId4"/>
    <p:sldId id="256" r:id="rId5"/>
    <p:sldId id="259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F09C5-D0EF-45EC-BE0A-F93AC15AFF38}" type="datetimeFigureOut">
              <a:rPr lang="en-US" smtClean="0"/>
              <a:t>4/19/2013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8D1DE-E4D1-41FA-B1B3-15F275DCE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0954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F09C5-D0EF-45EC-BE0A-F93AC15AFF38}" type="datetimeFigureOut">
              <a:rPr lang="en-US" smtClean="0"/>
              <a:t>4/19/2013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8D1DE-E4D1-41FA-B1B3-15F275DCE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399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F09C5-D0EF-45EC-BE0A-F93AC15AFF38}" type="datetimeFigureOut">
              <a:rPr lang="en-US" smtClean="0"/>
              <a:t>4/19/2013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8D1DE-E4D1-41FA-B1B3-15F275DCE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892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F09C5-D0EF-45EC-BE0A-F93AC15AFF38}" type="datetimeFigureOut">
              <a:rPr lang="en-US" smtClean="0"/>
              <a:t>4/19/2013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8D1DE-E4D1-41FA-B1B3-15F275DCE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235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F09C5-D0EF-45EC-BE0A-F93AC15AFF38}" type="datetimeFigureOut">
              <a:rPr lang="en-US" smtClean="0"/>
              <a:t>4/19/2013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8D1DE-E4D1-41FA-B1B3-15F275DCE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308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F09C5-D0EF-45EC-BE0A-F93AC15AFF38}" type="datetimeFigureOut">
              <a:rPr lang="en-US" smtClean="0"/>
              <a:t>4/19/2013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8D1DE-E4D1-41FA-B1B3-15F275DCE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2983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F09C5-D0EF-45EC-BE0A-F93AC15AFF38}" type="datetimeFigureOut">
              <a:rPr lang="en-US" smtClean="0"/>
              <a:t>4/19/2013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8D1DE-E4D1-41FA-B1B3-15F275DCE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079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F09C5-D0EF-45EC-BE0A-F93AC15AFF38}" type="datetimeFigureOut">
              <a:rPr lang="en-US" smtClean="0"/>
              <a:t>4/19/2013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8D1DE-E4D1-41FA-B1B3-15F275DCE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438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F09C5-D0EF-45EC-BE0A-F93AC15AFF38}" type="datetimeFigureOut">
              <a:rPr lang="en-US" smtClean="0"/>
              <a:t>4/19/2013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8D1DE-E4D1-41FA-B1B3-15F275DCE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5862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F09C5-D0EF-45EC-BE0A-F93AC15AFF38}" type="datetimeFigureOut">
              <a:rPr lang="en-US" smtClean="0"/>
              <a:t>4/19/2013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8D1DE-E4D1-41FA-B1B3-15F275DCE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0667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F09C5-D0EF-45EC-BE0A-F93AC15AFF38}" type="datetimeFigureOut">
              <a:rPr lang="en-US" smtClean="0"/>
              <a:t>4/19/2013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8D1DE-E4D1-41FA-B1B3-15F275DCE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7F09C5-D0EF-45EC-BE0A-F93AC15AFF38}" type="datetimeFigureOut">
              <a:rPr lang="en-US" smtClean="0"/>
              <a:t>4/19/2013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E8D1DE-E4D1-41FA-B1B3-15F275DCE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008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 6-Basic Stamp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Tools Used:</a:t>
            </a:r>
          </a:p>
          <a:p>
            <a:pPr lvl="1"/>
            <a:r>
              <a:rPr lang="en-US" dirty="0" err="1" smtClean="0"/>
              <a:t>Parralax</a:t>
            </a:r>
            <a:r>
              <a:rPr lang="en-US" dirty="0" smtClean="0"/>
              <a:t> Basic Stamp Microcontroller</a:t>
            </a:r>
          </a:p>
          <a:p>
            <a:pPr lvl="1"/>
            <a:r>
              <a:rPr lang="en-US" dirty="0" smtClean="0"/>
              <a:t>Push Button</a:t>
            </a:r>
          </a:p>
          <a:p>
            <a:pPr lvl="1"/>
            <a:r>
              <a:rPr lang="en-US" dirty="0" smtClean="0"/>
              <a:t>LED </a:t>
            </a:r>
          </a:p>
          <a:p>
            <a:pPr lvl="1"/>
            <a:r>
              <a:rPr lang="en-US" dirty="0" smtClean="0"/>
              <a:t>10K-ohm Resistor</a:t>
            </a:r>
          </a:p>
          <a:p>
            <a:pPr lvl="1"/>
            <a:r>
              <a:rPr lang="en-US" dirty="0" smtClean="0"/>
              <a:t>220-ohm Resistor</a:t>
            </a:r>
          </a:p>
          <a:p>
            <a:pPr lvl="1"/>
            <a:r>
              <a:rPr lang="en-US" dirty="0" smtClean="0"/>
              <a:t>Jumper Wires</a:t>
            </a:r>
          </a:p>
          <a:p>
            <a:pPr lvl="1"/>
            <a:r>
              <a:rPr lang="en-US" dirty="0" smtClean="0"/>
              <a:t>D-sub cable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344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Desired Program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End result should be a ten second cycle with the LED lighting up five times in one second intervals.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0276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Approach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Write code in the Parallax Basic Stamp program</a:t>
            </a:r>
          </a:p>
          <a:p>
            <a:r>
              <a:rPr lang="en-US" dirty="0" smtClean="0"/>
              <a:t>Install circuit including power supply, ground supply, pushbutton, resistors and LED</a:t>
            </a:r>
          </a:p>
          <a:p>
            <a:r>
              <a:rPr lang="en-US" dirty="0" smtClean="0"/>
              <a:t>Upload program to microcontroller, run, and test pushbutton program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42152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38400" y="-304800"/>
            <a:ext cx="18288000" cy="1028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28320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2223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77</Words>
  <Application>Microsoft Office PowerPoint</Application>
  <PresentationFormat>On-screen Show (4:3)</PresentationFormat>
  <Paragraphs>15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Lab 6-Basic Stamp</vt:lpstr>
      <vt:lpstr>Desired Program</vt:lpstr>
      <vt:lpstr>Approach</vt:lpstr>
      <vt:lpstr>PowerPoint Presentation</vt:lpstr>
      <vt:lpstr>PowerPoint Presentation</vt:lpstr>
    </vt:vector>
  </TitlesOfParts>
  <Company>Ivy Tech Community College - Northeast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 6-Basic Stamp</dc:title>
  <dc:creator>Andrew Bell</dc:creator>
  <cp:lastModifiedBy>Andrew Bell</cp:lastModifiedBy>
  <cp:revision>3</cp:revision>
  <dcterms:created xsi:type="dcterms:W3CDTF">2013-04-19T13:56:54Z</dcterms:created>
  <dcterms:modified xsi:type="dcterms:W3CDTF">2013-04-19T14:20:55Z</dcterms:modified>
</cp:coreProperties>
</file>