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7" r:id="rId4"/>
    <p:sldId id="279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AF631E7-162D-4663-9D49-4552E12DAC8D}">
          <p14:sldIdLst>
            <p14:sldId id="256"/>
            <p14:sldId id="268"/>
            <p14:sldId id="277"/>
            <p14:sldId id="279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440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92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464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29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13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41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38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73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59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4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5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52B32-2129-4556-9DEC-69575AA08308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E75F1-7F30-40F8-9410-1749B09E8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0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en-US" dirty="0" smtClean="0"/>
              <a:t>LAB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4341" y="1066800"/>
            <a:ext cx="6400800" cy="1752600"/>
          </a:xfrm>
        </p:spPr>
        <p:txBody>
          <a:bodyPr/>
          <a:lstStyle/>
          <a:p>
            <a:r>
              <a:rPr lang="en-US" dirty="0" smtClean="0"/>
              <a:t>AND/OR Gates</a:t>
            </a:r>
          </a:p>
          <a:p>
            <a:r>
              <a:rPr lang="en-US" dirty="0" smtClean="0"/>
              <a:t>Verifying truth tables</a:t>
            </a:r>
          </a:p>
          <a:p>
            <a:r>
              <a:rPr lang="en-US" sz="2000" dirty="0" smtClean="0"/>
              <a:t>BY: Matthew Kruger and </a:t>
            </a:r>
            <a:r>
              <a:rPr lang="en-US" sz="2000" dirty="0"/>
              <a:t>K</a:t>
            </a:r>
            <a:r>
              <a:rPr lang="en-US" sz="2000" dirty="0" smtClean="0"/>
              <a:t>yle </a:t>
            </a:r>
            <a:r>
              <a:rPr lang="en-US" sz="2000" dirty="0" err="1" smtClean="0"/>
              <a:t>Opper</a:t>
            </a:r>
            <a:endParaRPr lang="en-US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004" y="2667000"/>
            <a:ext cx="7000875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90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99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71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40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theory, simulation, and test results give the same answers, the truth tables proved to be correct, and the lab was completed successfully.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3657791"/>
            <a:ext cx="9509760" cy="155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137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Parts Used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5714999"/>
          </a:xfrm>
        </p:spPr>
        <p:txBody>
          <a:bodyPr>
            <a:normAutofit/>
          </a:bodyPr>
          <a:lstStyle/>
          <a:p>
            <a:r>
              <a:rPr lang="en-US" dirty="0" smtClean="0"/>
              <a:t>1x 74ls32 IC</a:t>
            </a:r>
          </a:p>
          <a:p>
            <a:r>
              <a:rPr lang="en-US" dirty="0" smtClean="0"/>
              <a:t>1x 74ls08 IC</a:t>
            </a:r>
          </a:p>
          <a:p>
            <a:r>
              <a:rPr lang="en-US" dirty="0" smtClean="0"/>
              <a:t>3x 1k</a:t>
            </a:r>
            <a:r>
              <a:rPr lang="el-GR" dirty="0" smtClean="0"/>
              <a:t>Ω</a:t>
            </a:r>
            <a:r>
              <a:rPr lang="en-US" dirty="0" smtClean="0"/>
              <a:t> resistors</a:t>
            </a:r>
          </a:p>
          <a:p>
            <a:r>
              <a:rPr lang="en-US" dirty="0" smtClean="0"/>
              <a:t>1x x8 dipswitch array</a:t>
            </a:r>
          </a:p>
          <a:p>
            <a:r>
              <a:rPr lang="en-US" dirty="0" smtClean="0"/>
              <a:t>Misc. wires for board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Tools</a:t>
            </a:r>
          </a:p>
          <a:p>
            <a:r>
              <a:rPr lang="en-US" dirty="0" smtClean="0"/>
              <a:t>NI Elvis II</a:t>
            </a:r>
          </a:p>
          <a:p>
            <a:r>
              <a:rPr lang="en-US" dirty="0" smtClean="0"/>
              <a:t>GDM-8245 Digital </a:t>
            </a:r>
            <a:r>
              <a:rPr lang="en-US" dirty="0" err="1" smtClean="0"/>
              <a:t>Multimeter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8982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experiment: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verify the theory and correct operation of the real-world circuit according to the truth table.</a:t>
            </a:r>
            <a:endParaRPr 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352800"/>
            <a:ext cx="3114866" cy="3336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46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Test the various input combinations     increasing numerically in binary from 0 to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32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962399" y="5806395"/>
            <a:ext cx="2590800" cy="666748"/>
            <a:chOff x="0" y="0"/>
            <a:chExt cx="4362" cy="1176"/>
          </a:xfrm>
        </p:grpSpPr>
        <p:pic>
          <p:nvPicPr>
            <p:cNvPr id="8" name="Picture 7" descr="fg03_00000_AAGTNLI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62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050" y="934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11" name="Picture 10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4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038599" y="1524000"/>
            <a:ext cx="2514599" cy="590549"/>
            <a:chOff x="0" y="0"/>
            <a:chExt cx="4565" cy="1137"/>
          </a:xfrm>
        </p:grpSpPr>
        <p:pic>
          <p:nvPicPr>
            <p:cNvPr id="21" name="Picture 20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84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8" name="Picture 7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4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038599" y="1524000"/>
            <a:ext cx="2514599" cy="590549"/>
            <a:chOff x="0" y="0"/>
            <a:chExt cx="4565" cy="1137"/>
          </a:xfrm>
        </p:grpSpPr>
        <p:pic>
          <p:nvPicPr>
            <p:cNvPr id="17" name="Picture 16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1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9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791200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9" name="Picture 8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4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038599" y="1524000"/>
            <a:ext cx="2514599" cy="590549"/>
            <a:chOff x="0" y="0"/>
            <a:chExt cx="4565" cy="1137"/>
          </a:xfrm>
        </p:grpSpPr>
        <p:pic>
          <p:nvPicPr>
            <p:cNvPr id="21" name="Picture 20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49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8" name="Picture 7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4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038599" y="1524000"/>
            <a:ext cx="2514599" cy="590549"/>
            <a:chOff x="0" y="0"/>
            <a:chExt cx="4565" cy="1137"/>
          </a:xfrm>
        </p:grpSpPr>
        <p:pic>
          <p:nvPicPr>
            <p:cNvPr id="17" name="Picture 16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  <a:r>
              <a:rPr lang="en-US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8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155</Words>
  <Application>Microsoft Office PowerPoint</Application>
  <PresentationFormat>On-screen Show (4:3)</PresentationFormat>
  <Paragraphs>33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LAB 1</vt:lpstr>
      <vt:lpstr>Parts Used </vt:lpstr>
      <vt:lpstr>Purpose of experiment:</vt:lpstr>
      <vt:lpstr>SET-UP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Results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1</dc:title>
  <dc:creator>Matthew Krueger</dc:creator>
  <cp:lastModifiedBy>Matthew Krueger</cp:lastModifiedBy>
  <cp:revision>9</cp:revision>
  <dcterms:created xsi:type="dcterms:W3CDTF">2013-02-15T14:35:27Z</dcterms:created>
  <dcterms:modified xsi:type="dcterms:W3CDTF">2013-02-15T15:52:16Z</dcterms:modified>
</cp:coreProperties>
</file>