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1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6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46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71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7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4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18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89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7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21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653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7A366-1FCC-412A-BA80-EAFDDD10B4A3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B9583-EC89-4BD3-A767-813B5B2DE8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7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59" y="457200"/>
            <a:ext cx="8929641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70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981075"/>
            <a:ext cx="310515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0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02304"/>
            <a:ext cx="15906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4800"/>
            <a:ext cx="19621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1635579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3397703"/>
            <a:ext cx="27432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92929"/>
            <a:ext cx="20193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3292929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5257800"/>
            <a:ext cx="171450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91150"/>
            <a:ext cx="22574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950279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951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9717726"/>
              </p:ext>
            </p:extLst>
          </p:nvPr>
        </p:nvGraphicFramePr>
        <p:xfrm>
          <a:off x="733425" y="2438400"/>
          <a:ext cx="1781175" cy="3048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2026"/>
                <a:gridCol w="666749"/>
                <a:gridCol w="152400"/>
              </a:tblGrid>
              <a:tr h="229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V1 =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Ω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R2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470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R3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R4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R5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R6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R7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4700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4273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R8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R3&amp;4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R5,6,7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1030.565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Ω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R345678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11530.56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R2345678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451.5925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4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RT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921.5925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Ω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00062"/>
            <a:ext cx="154305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09574"/>
            <a:ext cx="20002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52400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62050" y="2133600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Calculated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60211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791200" cy="4361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48200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154" y="4648200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648200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355278"/>
              </p:ext>
            </p:extLst>
          </p:nvPr>
        </p:nvGraphicFramePr>
        <p:xfrm>
          <a:off x="315686" y="457200"/>
          <a:ext cx="1047969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38"/>
                <a:gridCol w="585787"/>
                <a:gridCol w="149444"/>
              </a:tblGrid>
              <a:tr h="254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VA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4.410119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VB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4.218883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54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VC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3.824721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" y="228600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Calculated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80034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381000"/>
            <a:ext cx="6172791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885065"/>
              </p:ext>
            </p:extLst>
          </p:nvPr>
        </p:nvGraphicFramePr>
        <p:xfrm>
          <a:off x="6096000" y="4191000"/>
          <a:ext cx="2646362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838200"/>
                <a:gridCol w="228600"/>
                <a:gridCol w="585787"/>
                <a:gridCol w="384175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IT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0.009765704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IR1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0.009765704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IR2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0.009383232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9.383232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IR3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0.000191236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191.236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IR4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0.000191236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191.236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IR5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0.000179165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179.1647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IR6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0.000119443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119.4431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IR7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8.38643E-05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83.86431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IR8 =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0.000382472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382.4721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 check 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0.000382472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382.4721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 check 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0.000382472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382.4721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 check 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0.009765704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ok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9.765704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34200" y="3883223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Calculated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9917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611479"/>
              </p:ext>
            </p:extLst>
          </p:nvPr>
        </p:nvGraphicFramePr>
        <p:xfrm>
          <a:off x="39460" y="76200"/>
          <a:ext cx="9028338" cy="6705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0600"/>
                <a:gridCol w="684401"/>
                <a:gridCol w="250271"/>
                <a:gridCol w="497066"/>
                <a:gridCol w="690600"/>
                <a:gridCol w="690600"/>
                <a:gridCol w="690600"/>
                <a:gridCol w="690600"/>
                <a:gridCol w="690600"/>
                <a:gridCol w="690600"/>
                <a:gridCol w="690600"/>
                <a:gridCol w="690600"/>
                <a:gridCol w="690600"/>
                <a:gridCol w="690600"/>
              </a:tblGrid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V1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u="none" strike="noStrike" dirty="0" smtClean="0">
                          <a:effectLst/>
                        </a:rPr>
                        <a:t>Ω</a:t>
                      </a:r>
                      <a:endParaRPr lang="el-G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R1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470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R2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470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R3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6" gridSpan="8"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6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R4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R5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2200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R6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R7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4700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R8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10000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R3&amp;4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R5,6,7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1030.564784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51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R345678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11530.56478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51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R2345678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451.592533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 dirty="0">
                          <a:effectLst/>
                        </a:rPr>
                        <a:t>Ω</a:t>
                      </a:r>
                      <a:endParaRPr lang="el-G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RT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921.592533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900" u="none" strike="noStrike">
                          <a:effectLst/>
                        </a:rPr>
                        <a:t>Ω</a:t>
                      </a:r>
                      <a:endParaRPr lang="el-G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VA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4.410119062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VB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4.218883023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VC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3.82472077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V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IT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0.009765704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9.765704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IR1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0.009765704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9.765704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IR2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0.009383232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9.383232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IR3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0.000191236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191.236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IR4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0.000191236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191.236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IR5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0.000179165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179.1647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IR6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0.000119443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119.4431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IR7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8.38643E-05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83.86431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IR8 =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0.000382472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382.4721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 check 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0.000382472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ok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382.4721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 check 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0.000382472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ok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382.4721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uA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90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 check 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0.009765704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ok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9.765704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685800"/>
            <a:ext cx="5562601" cy="351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05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84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289</Words>
  <Application>Microsoft Office PowerPoint</Application>
  <PresentationFormat>On-screen Show (4:3)</PresentationFormat>
  <Paragraphs>225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5</cp:revision>
  <dcterms:created xsi:type="dcterms:W3CDTF">2013-02-25T13:53:06Z</dcterms:created>
  <dcterms:modified xsi:type="dcterms:W3CDTF">2013-02-25T15:57:20Z</dcterms:modified>
</cp:coreProperties>
</file>