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8" r:id="rId4"/>
    <p:sldId id="260" r:id="rId5"/>
    <p:sldId id="261" r:id="rId6"/>
    <p:sldId id="262" r:id="rId7"/>
    <p:sldId id="258" r:id="rId8"/>
    <p:sldId id="265" r:id="rId9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2C16"/>
    <a:srgbClr val="0C788E"/>
    <a:srgbClr val="025198"/>
    <a:srgbClr val="000099"/>
    <a:srgbClr val="1C1C1C"/>
    <a:srgbClr val="3366FF"/>
    <a:srgbClr val="000058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575" autoAdjust="0"/>
    <p:restoredTop sz="94652" autoAdjust="0"/>
  </p:normalViewPr>
  <p:slideViewPr>
    <p:cSldViewPr>
      <p:cViewPr>
        <p:scale>
          <a:sx n="66" d="100"/>
          <a:sy n="66" d="100"/>
        </p:scale>
        <p:origin x="-1494" y="-5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236341-7160-4CF9-BFA9-13806588B0BE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60091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187526-54BF-4E3E-B559-23505FDE339E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067218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95A8CF-A371-4B90-ACC3-3768CB74ECE7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10512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2C39E3-047A-4B63-8744-72634668C64C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53400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F08CB9-5BFE-4E8E-B38F-0DF2E5CFB491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5641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2F6A38-6D81-480D-8A18-463078062EE7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76213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8B9510-9FB7-4065-84D2-226440047783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6798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C73ECA-1B38-447A-A26A-FF798D224A97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2523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8A682D-9FB0-4665-97CA-A82DB7962054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39560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3BC96E-E51F-44C4-BA2B-396CD6EFEB86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33634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9DE794-0175-4825-AD4F-53B1A5686E35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34819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A43C5CF-93F2-47A2-97A5-4C4E50705C8E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8" name="Rectangle 110"/>
          <p:cNvSpPr>
            <a:spLocks noGrp="1" noChangeArrowheads="1"/>
          </p:cNvSpPr>
          <p:nvPr>
            <p:ph type="ctrTitle"/>
          </p:nvPr>
        </p:nvSpPr>
        <p:spPr>
          <a:xfrm>
            <a:off x="250825" y="4900613"/>
            <a:ext cx="5184775" cy="544512"/>
          </a:xfrm>
          <a:noFill/>
          <a:ln/>
        </p:spPr>
        <p:txBody>
          <a:bodyPr/>
          <a:lstStyle/>
          <a:p>
            <a:pPr algn="l"/>
            <a:r>
              <a:rPr lang="es-UY" b="1" dirty="0" err="1" smtClean="0">
                <a:solidFill>
                  <a:schemeClr val="bg1"/>
                </a:solidFill>
              </a:rPr>
              <a:t>Lab</a:t>
            </a:r>
            <a:r>
              <a:rPr lang="es-UY" b="1" dirty="0" smtClean="0">
                <a:solidFill>
                  <a:schemeClr val="bg1"/>
                </a:solidFill>
              </a:rPr>
              <a:t> 5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2167" name="Rectangle 119"/>
          <p:cNvSpPr>
            <a:spLocks noChangeArrowheads="1"/>
          </p:cNvSpPr>
          <p:nvPr/>
        </p:nvSpPr>
        <p:spPr bwMode="auto">
          <a:xfrm>
            <a:off x="323850" y="5516563"/>
            <a:ext cx="3384550" cy="544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s-UY" b="1" dirty="0" smtClean="0">
                <a:solidFill>
                  <a:schemeClr val="bg1"/>
                </a:solidFill>
              </a:rPr>
              <a:t>74ls74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04898" y="6196662"/>
            <a:ext cx="2339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By: Matthew Krueger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1"/>
            <a:ext cx="7772400" cy="1752599"/>
          </a:xfrm>
        </p:spPr>
        <p:txBody>
          <a:bodyPr>
            <a:normAutofit/>
          </a:bodyPr>
          <a:lstStyle/>
          <a:p>
            <a:r>
              <a:rPr lang="en-US" dirty="0" smtClean="0"/>
              <a:t>Lab </a:t>
            </a:r>
            <a:r>
              <a:rPr lang="en-US" dirty="0"/>
              <a:t>5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>schematic</a:t>
            </a:r>
            <a:endParaRPr lang="en-US" sz="18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8021495" cy="484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26566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71625"/>
            <a:ext cx="5334000" cy="3714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2057400"/>
            <a:ext cx="2524125" cy="209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29111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Parts Used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74LS74</a:t>
            </a:r>
            <a:endParaRPr lang="en-US" sz="2400" dirty="0"/>
          </a:p>
          <a:p>
            <a:r>
              <a:rPr lang="en-US" sz="2400" dirty="0" smtClean="0"/>
              <a:t>3x </a:t>
            </a:r>
            <a:r>
              <a:rPr lang="en-US" sz="2400" dirty="0" smtClean="0"/>
              <a:t>1k Resistors</a:t>
            </a:r>
          </a:p>
          <a:p>
            <a:r>
              <a:rPr lang="en-US" sz="2400" dirty="0" smtClean="0"/>
              <a:t>8x Dipswitch Array</a:t>
            </a:r>
          </a:p>
          <a:p>
            <a:r>
              <a:rPr lang="en-US" sz="2400" dirty="0" smtClean="0"/>
              <a:t>Misc. Wires</a:t>
            </a:r>
          </a:p>
          <a:p>
            <a:pPr algn="ctr"/>
            <a:r>
              <a:rPr lang="en-US" sz="2800" dirty="0" smtClean="0"/>
              <a:t>Tools Used</a:t>
            </a:r>
          </a:p>
          <a:p>
            <a:r>
              <a:rPr lang="en-US" sz="2800" dirty="0" smtClean="0"/>
              <a:t>NI Elvis II</a:t>
            </a:r>
          </a:p>
          <a:p>
            <a:r>
              <a:rPr lang="en-US" sz="2800" dirty="0" smtClean="0"/>
              <a:t>GDM-8245 Digital </a:t>
            </a:r>
            <a:r>
              <a:rPr lang="en-US" sz="2800" dirty="0" err="1" smtClean="0"/>
              <a:t>Multimeter</a:t>
            </a:r>
            <a:endParaRPr lang="en-US" sz="2800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38822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Experiment Purpose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purpose of this lab is to </a:t>
            </a:r>
            <a:r>
              <a:rPr lang="en-US" dirty="0" smtClean="0"/>
              <a:t>Verify the Truth table of a 74ls74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0320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SET-UP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1. Connect power and USB cables to Elvis.</a:t>
            </a:r>
          </a:p>
          <a:p>
            <a:pPr marL="0" indent="0">
              <a:buNone/>
            </a:pPr>
            <a:r>
              <a:rPr lang="en-US" dirty="0" smtClean="0"/>
              <a:t>2. Power on the Digital </a:t>
            </a:r>
            <a:r>
              <a:rPr lang="en-US" dirty="0" err="1" smtClean="0"/>
              <a:t>Multimeter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 smtClean="0"/>
              <a:t>3. Check voltage input on Elvis.</a:t>
            </a:r>
          </a:p>
          <a:p>
            <a:pPr marL="0" indent="0">
              <a:buNone/>
            </a:pPr>
            <a:r>
              <a:rPr lang="en-US" dirty="0" smtClean="0"/>
              <a:t>4. Build the circuit.</a:t>
            </a:r>
          </a:p>
          <a:p>
            <a:pPr marL="0" indent="0">
              <a:buNone/>
            </a:pPr>
            <a:r>
              <a:rPr lang="en-US" dirty="0" smtClean="0"/>
              <a:t>5. Power on Elvis.</a:t>
            </a:r>
          </a:p>
          <a:p>
            <a:pPr marL="0" indent="0">
              <a:buNone/>
            </a:pPr>
            <a:r>
              <a:rPr lang="en-US" dirty="0" smtClean="0"/>
              <a:t>6. </a:t>
            </a:r>
            <a:r>
              <a:rPr lang="en-US" dirty="0" smtClean="0"/>
              <a:t>Check outputs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8732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771800" y="5935594"/>
            <a:ext cx="30315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Could not get circuit to work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523" y="985716"/>
            <a:ext cx="7092280" cy="5319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32701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4624"/>
            <a:ext cx="8229600" cy="98107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Lab </a:t>
            </a:r>
            <a:r>
              <a:rPr lang="en-US" dirty="0" smtClean="0">
                <a:solidFill>
                  <a:schemeClr val="tx1"/>
                </a:solidFill>
              </a:rPr>
              <a:t>5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229600" cy="4525962"/>
          </a:xfrm>
        </p:spPr>
        <p:txBody>
          <a:bodyPr/>
          <a:lstStyle/>
          <a:p>
            <a:endParaRPr lang="en-US"/>
          </a:p>
        </p:txBody>
      </p:sp>
      <p:pic>
        <p:nvPicPr>
          <p:cNvPr id="7" name="Picture 2" descr="C:\Users\Matstermind\Pictures\2013-05-09 df\df 01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4" t="1309" r="5372" b="8786"/>
          <a:stretch/>
        </p:blipFill>
        <p:spPr bwMode="auto">
          <a:xfrm>
            <a:off x="2417541" y="908721"/>
            <a:ext cx="4308918" cy="5777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7549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5881</TotalTime>
  <Words>97</Words>
  <Application>Microsoft Office PowerPoint</Application>
  <PresentationFormat>On-screen Show (4:3)</PresentationFormat>
  <Paragraphs>24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Diseño predeterminado</vt:lpstr>
      <vt:lpstr>Lab 5</vt:lpstr>
      <vt:lpstr>Lab 5 schematic</vt:lpstr>
      <vt:lpstr>PowerPoint Presentation</vt:lpstr>
      <vt:lpstr>Parts Used</vt:lpstr>
      <vt:lpstr>Experiment Purpose</vt:lpstr>
      <vt:lpstr>SET-UP</vt:lpstr>
      <vt:lpstr>Results</vt:lpstr>
      <vt:lpstr>Lab 5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Matthew Krueger</cp:lastModifiedBy>
  <cp:revision>633</cp:revision>
  <dcterms:created xsi:type="dcterms:W3CDTF">2010-05-23T14:28:12Z</dcterms:created>
  <dcterms:modified xsi:type="dcterms:W3CDTF">2013-05-10T15:14:41Z</dcterms:modified>
</cp:coreProperties>
</file>