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MOV" ContentType="video/unknown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58" r:id="rId9"/>
    <p:sldId id="257" r:id="rId10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25198"/>
    <a:srgbClr val="000099"/>
    <a:srgbClr val="1C1C1C"/>
    <a:srgbClr val="3366FF"/>
    <a:srgbClr val="000058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75" autoAdjust="0"/>
    <p:restoredTop sz="94652" autoAdjust="0"/>
  </p:normalViewPr>
  <p:slideViewPr>
    <p:cSldViewPr>
      <p:cViewPr>
        <p:scale>
          <a:sx n="66" d="100"/>
          <a:sy n="66" d="100"/>
        </p:scale>
        <p:origin x="-1056" y="-9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36341-7160-4CF9-BFA9-13806588B0B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0091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187526-54BF-4E3E-B559-23505FDE339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6721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95A8CF-A371-4B90-ACC3-3768CB74ECE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10512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C39E3-047A-4B63-8744-72634668C64C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340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F08CB9-5BFE-4E8E-B38F-0DF2E5CFB49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641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2F6A38-6D81-480D-8A18-463078062EE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6213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B9510-9FB7-4065-84D2-22644004778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798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73ECA-1B38-447A-A26A-FF798D224A9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23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A682D-9FB0-4665-97CA-A82DB7962054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39560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BC96E-E51F-44C4-BA2B-396CD6EFEB86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33634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DE794-0175-4825-AD4F-53B1A5686E3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4819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A43C5CF-93F2-47A2-97A5-4C4E50705C8E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8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250825" y="4900613"/>
            <a:ext cx="5184775" cy="544512"/>
          </a:xfrm>
          <a:noFill/>
          <a:ln/>
        </p:spPr>
        <p:txBody>
          <a:bodyPr/>
          <a:lstStyle/>
          <a:p>
            <a:pPr algn="l"/>
            <a:r>
              <a:rPr lang="es-UY" b="1" dirty="0" err="1" smtClean="0">
                <a:solidFill>
                  <a:schemeClr val="bg1"/>
                </a:solidFill>
              </a:rPr>
              <a:t>Lab</a:t>
            </a:r>
            <a:r>
              <a:rPr lang="es-UY" b="1" dirty="0" smtClean="0">
                <a:solidFill>
                  <a:schemeClr val="bg1"/>
                </a:solidFill>
              </a:rPr>
              <a:t> </a:t>
            </a:r>
            <a:r>
              <a:rPr lang="es-UY" b="1" dirty="0" smtClean="0">
                <a:solidFill>
                  <a:schemeClr val="bg1"/>
                </a:solidFill>
              </a:rPr>
              <a:t>7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167" name="Rectangle 119"/>
          <p:cNvSpPr>
            <a:spLocks noChangeArrowheads="1"/>
          </p:cNvSpPr>
          <p:nvPr/>
        </p:nvSpPr>
        <p:spPr bwMode="auto">
          <a:xfrm>
            <a:off x="323850" y="5516563"/>
            <a:ext cx="4536182" cy="5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s-UY" b="1" dirty="0" smtClean="0">
                <a:solidFill>
                  <a:schemeClr val="bg1"/>
                </a:solidFill>
              </a:rPr>
              <a:t>Basic </a:t>
            </a:r>
            <a:r>
              <a:rPr lang="es-UY" b="1" dirty="0" err="1" smtClean="0">
                <a:solidFill>
                  <a:schemeClr val="bg1"/>
                </a:solidFill>
              </a:rPr>
              <a:t>stamp</a:t>
            </a:r>
            <a:r>
              <a:rPr lang="es-UY" b="1" dirty="0" smtClean="0">
                <a:solidFill>
                  <a:schemeClr val="bg1"/>
                </a:solidFill>
              </a:rPr>
              <a:t> </a:t>
            </a:r>
            <a:r>
              <a:rPr lang="es-UY" b="1" dirty="0" err="1" smtClean="0">
                <a:solidFill>
                  <a:schemeClr val="bg1"/>
                </a:solidFill>
              </a:rPr>
              <a:t>binary</a:t>
            </a:r>
            <a:r>
              <a:rPr lang="es-UY" b="1" dirty="0" smtClean="0">
                <a:solidFill>
                  <a:schemeClr val="bg1"/>
                </a:solidFill>
              </a:rPr>
              <a:t> </a:t>
            </a:r>
            <a:r>
              <a:rPr lang="es-UY" b="1" dirty="0" err="1" smtClean="0">
                <a:solidFill>
                  <a:schemeClr val="bg1"/>
                </a:solidFill>
              </a:rPr>
              <a:t>led</a:t>
            </a:r>
            <a:r>
              <a:rPr lang="es-UY" b="1" dirty="0" smtClean="0">
                <a:solidFill>
                  <a:schemeClr val="bg1"/>
                </a:solidFill>
              </a:rPr>
              <a:t> </a:t>
            </a:r>
            <a:r>
              <a:rPr lang="es-UY" b="1" dirty="0" err="1" smtClean="0">
                <a:solidFill>
                  <a:schemeClr val="bg1"/>
                </a:solidFill>
              </a:rPr>
              <a:t>counter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04898" y="6196662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By: Matthew Krueger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Directive</a:t>
            </a:r>
          </a:p>
          <a:p>
            <a:pPr>
              <a:buFontTx/>
              <a:buChar char="-"/>
            </a:pPr>
            <a:r>
              <a:rPr lang="en-US" sz="2400" dirty="0" smtClean="0"/>
              <a:t>Build a circuit that uses 4 LEDs to count from 0 to 15 in binary, using the LEDs as digits, (off = 0, on = 1). </a:t>
            </a:r>
            <a:endParaRPr lang="en-US" sz="2400" dirty="0"/>
          </a:p>
          <a:p>
            <a:pPr>
              <a:buFontTx/>
              <a:buChar char="-"/>
            </a:pPr>
            <a:r>
              <a:rPr lang="en-US" sz="2400" dirty="0" smtClean="0"/>
              <a:t>Ex. #1 in Binary is 0001, light LEDs off-off-off-on </a:t>
            </a:r>
          </a:p>
        </p:txBody>
      </p:sp>
    </p:spTree>
    <p:extLst>
      <p:ext uri="{BB962C8B-B14F-4D97-AF65-F5344CB8AC3E}">
        <p14:creationId xmlns:p14="http://schemas.microsoft.com/office/powerpoint/2010/main" val="698934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Lab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Parts List</a:t>
            </a:r>
          </a:p>
          <a:p>
            <a:pPr lvl="2">
              <a:buFontTx/>
              <a:buChar char="-"/>
            </a:pPr>
            <a:r>
              <a:rPr lang="en-US" dirty="0" smtClean="0"/>
              <a:t>Basic Stamp</a:t>
            </a:r>
          </a:p>
          <a:p>
            <a:pPr lvl="2">
              <a:buFontTx/>
              <a:buChar char="-"/>
            </a:pPr>
            <a:r>
              <a:rPr lang="en-US" sz="2400" dirty="0" smtClean="0"/>
              <a:t>4x LED</a:t>
            </a:r>
          </a:p>
          <a:p>
            <a:pPr lvl="2">
              <a:buFontTx/>
              <a:buChar char="-"/>
            </a:pPr>
            <a:r>
              <a:rPr lang="en-US" sz="2400" dirty="0" smtClean="0"/>
              <a:t>4x 470</a:t>
            </a:r>
            <a:r>
              <a:rPr lang="el-GR" sz="2400" dirty="0" smtClean="0"/>
              <a:t>Ω</a:t>
            </a:r>
            <a:r>
              <a:rPr lang="en-US" sz="2400" dirty="0" smtClean="0"/>
              <a:t> Resistors</a:t>
            </a:r>
          </a:p>
          <a:p>
            <a:pPr lvl="2">
              <a:buFontTx/>
              <a:buChar char="-"/>
            </a:pPr>
            <a:r>
              <a:rPr lang="en-US" dirty="0" err="1" smtClean="0"/>
              <a:t>Misc</a:t>
            </a:r>
            <a:r>
              <a:rPr lang="en-US" dirty="0" smtClean="0"/>
              <a:t> wires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76914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Lab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Schematic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276872"/>
            <a:ext cx="3487829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5365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Lab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Circuit</a:t>
            </a:r>
            <a:endParaRPr lang="en-US" dirty="0"/>
          </a:p>
        </p:txBody>
      </p:sp>
      <p:pic>
        <p:nvPicPr>
          <p:cNvPr id="148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132856"/>
            <a:ext cx="5904656" cy="4428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6583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Lab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2098576" cy="4525963"/>
          </a:xfrm>
        </p:spPr>
        <p:txBody>
          <a:bodyPr/>
          <a:lstStyle/>
          <a:p>
            <a:r>
              <a:rPr lang="en-US" dirty="0" smtClean="0"/>
              <a:t>Program</a:t>
            </a:r>
          </a:p>
          <a:p>
            <a:r>
              <a:rPr lang="en-US" sz="800" dirty="0" smtClean="0"/>
              <a:t>'{$STAMP BS2}</a:t>
            </a:r>
          </a:p>
          <a:p>
            <a:r>
              <a:rPr lang="en-US" sz="800" dirty="0" smtClean="0"/>
              <a:t>'{$PBASIC 2.0}</a:t>
            </a:r>
          </a:p>
          <a:p>
            <a:r>
              <a:rPr lang="en-US" sz="800" dirty="0" smtClean="0"/>
              <a:t>'Program 1</a:t>
            </a:r>
          </a:p>
          <a:p>
            <a:r>
              <a:rPr lang="en-US" sz="800" dirty="0" smtClean="0"/>
              <a:t>LED1  CON 0</a:t>
            </a:r>
          </a:p>
          <a:p>
            <a:r>
              <a:rPr lang="en-US" sz="800" dirty="0" smtClean="0"/>
              <a:t>LED2  CON 1</a:t>
            </a:r>
          </a:p>
          <a:p>
            <a:r>
              <a:rPr lang="en-US" sz="800" dirty="0" smtClean="0"/>
              <a:t>LED3  CON 3</a:t>
            </a:r>
          </a:p>
          <a:p>
            <a:r>
              <a:rPr lang="en-US" sz="800" dirty="0" smtClean="0"/>
              <a:t>LED4  CON 4</a:t>
            </a:r>
          </a:p>
          <a:p>
            <a:endParaRPr lang="en-US" sz="800" dirty="0" smtClean="0"/>
          </a:p>
          <a:p>
            <a:r>
              <a:rPr lang="en-US" sz="800" dirty="0" smtClean="0"/>
              <a:t>OUTPUT 0</a:t>
            </a:r>
          </a:p>
          <a:p>
            <a:r>
              <a:rPr lang="en-US" sz="800" dirty="0" smtClean="0"/>
              <a:t>OUTPUT 1</a:t>
            </a:r>
          </a:p>
          <a:p>
            <a:r>
              <a:rPr lang="en-US" sz="800" dirty="0" smtClean="0"/>
              <a:t>OUTPUT 2</a:t>
            </a:r>
          </a:p>
          <a:p>
            <a:r>
              <a:rPr lang="en-US" sz="800" dirty="0" smtClean="0"/>
              <a:t>OUTPUT 3</a:t>
            </a:r>
          </a:p>
          <a:p>
            <a:endParaRPr lang="en-US" sz="800" dirty="0" smtClean="0"/>
          </a:p>
          <a:p>
            <a:r>
              <a:rPr lang="en-US" sz="800" dirty="0" smtClean="0"/>
              <a:t>LOW LED1</a:t>
            </a:r>
          </a:p>
          <a:p>
            <a:r>
              <a:rPr lang="en-US" sz="800" dirty="0" smtClean="0"/>
              <a:t>LOW LED2</a:t>
            </a:r>
          </a:p>
          <a:p>
            <a:r>
              <a:rPr lang="en-US" sz="800" dirty="0" smtClean="0"/>
              <a:t>LOW LED3</a:t>
            </a:r>
          </a:p>
          <a:p>
            <a:r>
              <a:rPr lang="en-US" sz="800" dirty="0" smtClean="0"/>
              <a:t>LOW LED4</a:t>
            </a:r>
          </a:p>
          <a:p>
            <a:endParaRPr lang="en-US" sz="800" dirty="0" smtClean="0"/>
          </a:p>
          <a:p>
            <a:r>
              <a:rPr lang="en-US" sz="800" dirty="0" smtClean="0"/>
              <a:t>HIGH LED4</a:t>
            </a:r>
          </a:p>
          <a:p>
            <a:r>
              <a:rPr lang="en-US" sz="800" dirty="0" smtClean="0"/>
              <a:t>HIGH LED3</a:t>
            </a:r>
          </a:p>
          <a:p>
            <a:r>
              <a:rPr lang="en-US" sz="800" dirty="0" smtClean="0"/>
              <a:t>HIGH LED2</a:t>
            </a:r>
          </a:p>
          <a:p>
            <a:r>
              <a:rPr lang="en-US" sz="800" dirty="0" smtClean="0"/>
              <a:t>HIGH LED1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LOW LED4</a:t>
            </a:r>
          </a:p>
          <a:p>
            <a:r>
              <a:rPr lang="en-US" sz="800" dirty="0" smtClean="0"/>
              <a:t>LOW LED3</a:t>
            </a:r>
          </a:p>
          <a:p>
            <a:r>
              <a:rPr lang="en-US" sz="800" dirty="0" smtClean="0"/>
              <a:t>LOW LED2</a:t>
            </a:r>
          </a:p>
          <a:p>
            <a:r>
              <a:rPr lang="en-US" sz="800" dirty="0" smtClean="0"/>
              <a:t>LOW LED1</a:t>
            </a:r>
          </a:p>
          <a:p>
            <a:r>
              <a:rPr lang="en-US" sz="800" dirty="0" smtClean="0"/>
              <a:t>PAUSE 2000</a:t>
            </a:r>
            <a:endParaRPr lang="en-US" sz="800" dirty="0"/>
          </a:p>
        </p:txBody>
      </p:sp>
      <p:sp>
        <p:nvSpPr>
          <p:cNvPr id="5" name="TextBox 4"/>
          <p:cNvSpPr txBox="1"/>
          <p:nvPr/>
        </p:nvSpPr>
        <p:spPr>
          <a:xfrm>
            <a:off x="2267744" y="2079536"/>
            <a:ext cx="165618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HIGH LED4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LOW LED4</a:t>
            </a:r>
          </a:p>
          <a:p>
            <a:endParaRPr lang="en-US" sz="800" dirty="0" smtClean="0"/>
          </a:p>
          <a:p>
            <a:endParaRPr lang="en-US" sz="800" dirty="0" smtClean="0"/>
          </a:p>
          <a:p>
            <a:r>
              <a:rPr lang="en-US" sz="800" dirty="0" smtClean="0"/>
              <a:t>HIGH LED3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LOW LED3</a:t>
            </a:r>
          </a:p>
          <a:p>
            <a:endParaRPr lang="en-US" sz="800" dirty="0" smtClean="0"/>
          </a:p>
          <a:p>
            <a:endParaRPr lang="en-US" sz="800" dirty="0" smtClean="0"/>
          </a:p>
          <a:p>
            <a:r>
              <a:rPr lang="en-US" sz="800" dirty="0" smtClean="0"/>
              <a:t>HIGH LED4</a:t>
            </a:r>
          </a:p>
          <a:p>
            <a:r>
              <a:rPr lang="en-US" sz="800" dirty="0" smtClean="0"/>
              <a:t>HIGH led3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LOW LED4</a:t>
            </a:r>
          </a:p>
          <a:p>
            <a:r>
              <a:rPr lang="en-US" sz="800" dirty="0" smtClean="0"/>
              <a:t>LOW led3</a:t>
            </a:r>
          </a:p>
          <a:p>
            <a:endParaRPr lang="en-US" sz="800" dirty="0" smtClean="0"/>
          </a:p>
          <a:p>
            <a:endParaRPr lang="en-US" sz="800" dirty="0" smtClean="0"/>
          </a:p>
          <a:p>
            <a:r>
              <a:rPr lang="en-US" sz="800" dirty="0" smtClean="0"/>
              <a:t>HIGH led2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LOW led2</a:t>
            </a:r>
          </a:p>
          <a:p>
            <a:endParaRPr lang="en-US" sz="800" dirty="0" smtClean="0"/>
          </a:p>
          <a:p>
            <a:endParaRPr lang="en-US" sz="800" dirty="0" smtClean="0"/>
          </a:p>
          <a:p>
            <a:r>
              <a:rPr lang="en-US" sz="800" dirty="0" smtClean="0"/>
              <a:t>HIGH LED2</a:t>
            </a:r>
          </a:p>
          <a:p>
            <a:r>
              <a:rPr lang="en-US" sz="800" dirty="0" smtClean="0"/>
              <a:t>HIGH LED4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LOW LED2</a:t>
            </a:r>
          </a:p>
          <a:p>
            <a:r>
              <a:rPr lang="en-US" sz="800" dirty="0" smtClean="0"/>
              <a:t>LOW LED4</a:t>
            </a:r>
          </a:p>
          <a:p>
            <a:endParaRPr lang="en-US" sz="800" dirty="0" smtClean="0"/>
          </a:p>
          <a:p>
            <a:endParaRPr lang="en-US" sz="800" dirty="0" smtClean="0"/>
          </a:p>
          <a:p>
            <a:r>
              <a:rPr lang="en-US" sz="800" dirty="0" smtClean="0"/>
              <a:t>HIGH LED2</a:t>
            </a:r>
          </a:p>
          <a:p>
            <a:r>
              <a:rPr lang="en-US" sz="800" dirty="0" smtClean="0"/>
              <a:t>HIGH LED3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LOW LED2</a:t>
            </a:r>
          </a:p>
          <a:p>
            <a:r>
              <a:rPr lang="en-US" sz="800" dirty="0" smtClean="0"/>
              <a:t>LOW LED3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63888" y="2079536"/>
            <a:ext cx="158417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HIGH LED2</a:t>
            </a:r>
          </a:p>
          <a:p>
            <a:r>
              <a:rPr lang="en-US" sz="800" dirty="0" smtClean="0"/>
              <a:t>HIGH LED3</a:t>
            </a:r>
          </a:p>
          <a:p>
            <a:r>
              <a:rPr lang="en-US" sz="800" dirty="0" smtClean="0"/>
              <a:t>HIGH LED4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LOW LED2</a:t>
            </a:r>
          </a:p>
          <a:p>
            <a:r>
              <a:rPr lang="en-US" sz="800" dirty="0" smtClean="0"/>
              <a:t>LOW LED3</a:t>
            </a:r>
          </a:p>
          <a:p>
            <a:r>
              <a:rPr lang="en-US" sz="800" dirty="0" smtClean="0"/>
              <a:t>LOW LED4</a:t>
            </a:r>
          </a:p>
          <a:p>
            <a:endParaRPr lang="en-US" sz="800" dirty="0" smtClean="0"/>
          </a:p>
          <a:p>
            <a:endParaRPr lang="en-US" sz="800" dirty="0" smtClean="0"/>
          </a:p>
          <a:p>
            <a:r>
              <a:rPr lang="en-US" sz="800" dirty="0" smtClean="0"/>
              <a:t>HIGH LED1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LOW LED1</a:t>
            </a:r>
          </a:p>
          <a:p>
            <a:endParaRPr lang="en-US" sz="800" dirty="0" smtClean="0"/>
          </a:p>
          <a:p>
            <a:endParaRPr lang="en-US" sz="800" dirty="0" smtClean="0"/>
          </a:p>
          <a:p>
            <a:r>
              <a:rPr lang="en-US" sz="800" dirty="0" smtClean="0"/>
              <a:t>HIGH LED1</a:t>
            </a:r>
          </a:p>
          <a:p>
            <a:r>
              <a:rPr lang="en-US" sz="800" dirty="0" smtClean="0"/>
              <a:t>HIGH LED4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LOW LED1</a:t>
            </a:r>
          </a:p>
          <a:p>
            <a:r>
              <a:rPr lang="en-US" sz="800" dirty="0" smtClean="0"/>
              <a:t>LOW LED4</a:t>
            </a:r>
          </a:p>
          <a:p>
            <a:endParaRPr lang="en-US" sz="800" dirty="0" smtClean="0"/>
          </a:p>
          <a:p>
            <a:endParaRPr lang="en-US" sz="800" dirty="0" smtClean="0"/>
          </a:p>
          <a:p>
            <a:r>
              <a:rPr lang="en-US" sz="800" dirty="0" smtClean="0"/>
              <a:t>HIGH LED1</a:t>
            </a:r>
          </a:p>
          <a:p>
            <a:r>
              <a:rPr lang="en-US" sz="800" dirty="0" smtClean="0"/>
              <a:t>HIGH LED3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LOW LED1</a:t>
            </a:r>
          </a:p>
          <a:p>
            <a:r>
              <a:rPr lang="en-US" sz="800" dirty="0" smtClean="0"/>
              <a:t>LOW LED3</a:t>
            </a:r>
          </a:p>
          <a:p>
            <a:endParaRPr lang="en-US" sz="800" dirty="0" smtClean="0"/>
          </a:p>
          <a:p>
            <a:endParaRPr lang="en-US" sz="800" dirty="0" smtClean="0"/>
          </a:p>
          <a:p>
            <a:r>
              <a:rPr lang="en-US" sz="800" dirty="0" smtClean="0"/>
              <a:t>HIGH LED1</a:t>
            </a:r>
          </a:p>
          <a:p>
            <a:r>
              <a:rPr lang="en-US" sz="800" dirty="0" smtClean="0"/>
              <a:t>HIGH LED3</a:t>
            </a:r>
          </a:p>
          <a:p>
            <a:r>
              <a:rPr lang="en-US" sz="800" dirty="0" smtClean="0"/>
              <a:t>HIGH LED4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LOW LED1</a:t>
            </a:r>
          </a:p>
          <a:p>
            <a:r>
              <a:rPr lang="en-US" sz="800" dirty="0" smtClean="0"/>
              <a:t>LOW LED3</a:t>
            </a:r>
          </a:p>
          <a:p>
            <a:r>
              <a:rPr lang="en-US" sz="800" dirty="0" smtClean="0"/>
              <a:t>LOW LED4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5148064" y="2079536"/>
            <a:ext cx="793807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800" dirty="0" smtClean="0"/>
          </a:p>
          <a:p>
            <a:r>
              <a:rPr lang="en-US" sz="800" dirty="0" smtClean="0"/>
              <a:t>HIGH LED1</a:t>
            </a:r>
          </a:p>
          <a:p>
            <a:r>
              <a:rPr lang="en-US" sz="800" dirty="0" smtClean="0"/>
              <a:t>HIGH LED2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LOW LED1</a:t>
            </a:r>
          </a:p>
          <a:p>
            <a:r>
              <a:rPr lang="en-US" sz="800" dirty="0" smtClean="0"/>
              <a:t>LOW LED2</a:t>
            </a:r>
          </a:p>
          <a:p>
            <a:endParaRPr lang="en-US" sz="800" dirty="0" smtClean="0"/>
          </a:p>
          <a:p>
            <a:endParaRPr lang="en-US" sz="800" dirty="0" smtClean="0"/>
          </a:p>
          <a:p>
            <a:r>
              <a:rPr lang="en-US" sz="800" dirty="0" smtClean="0"/>
              <a:t>HIGH LED1</a:t>
            </a:r>
          </a:p>
          <a:p>
            <a:r>
              <a:rPr lang="en-US" sz="800" dirty="0" smtClean="0"/>
              <a:t>HIGH LED2</a:t>
            </a:r>
          </a:p>
          <a:p>
            <a:r>
              <a:rPr lang="en-US" sz="800" dirty="0" smtClean="0"/>
              <a:t>HIGH LED4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LOW LED1</a:t>
            </a:r>
          </a:p>
          <a:p>
            <a:r>
              <a:rPr lang="en-US" sz="800" dirty="0" smtClean="0"/>
              <a:t>LOW LED2</a:t>
            </a:r>
          </a:p>
          <a:p>
            <a:r>
              <a:rPr lang="en-US" sz="800" dirty="0" smtClean="0"/>
              <a:t>LOW LED4</a:t>
            </a:r>
          </a:p>
          <a:p>
            <a:endParaRPr lang="en-US" sz="800" dirty="0" smtClean="0"/>
          </a:p>
          <a:p>
            <a:endParaRPr lang="en-US" sz="800" dirty="0" smtClean="0"/>
          </a:p>
          <a:p>
            <a:r>
              <a:rPr lang="en-US" sz="800" dirty="0" smtClean="0"/>
              <a:t>HIGH LED1</a:t>
            </a:r>
          </a:p>
          <a:p>
            <a:r>
              <a:rPr lang="en-US" sz="800" dirty="0" smtClean="0"/>
              <a:t>HIGH LED2</a:t>
            </a:r>
          </a:p>
          <a:p>
            <a:r>
              <a:rPr lang="en-US" sz="800" dirty="0" smtClean="0"/>
              <a:t>HIGH LED3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LOW LED1</a:t>
            </a:r>
          </a:p>
          <a:p>
            <a:r>
              <a:rPr lang="en-US" sz="800" dirty="0" smtClean="0"/>
              <a:t>LOW LED2</a:t>
            </a:r>
          </a:p>
          <a:p>
            <a:r>
              <a:rPr lang="en-US" sz="800" dirty="0" smtClean="0"/>
              <a:t>LOW LED3</a:t>
            </a:r>
          </a:p>
          <a:p>
            <a:endParaRPr lang="en-US" sz="800" dirty="0" smtClean="0"/>
          </a:p>
          <a:p>
            <a:endParaRPr lang="en-US" sz="800" dirty="0" smtClean="0"/>
          </a:p>
          <a:p>
            <a:r>
              <a:rPr lang="en-US" sz="800" dirty="0" smtClean="0"/>
              <a:t>HIGH LED1</a:t>
            </a:r>
          </a:p>
          <a:p>
            <a:r>
              <a:rPr lang="en-US" sz="800" dirty="0" smtClean="0"/>
              <a:t>HIGH LED2</a:t>
            </a:r>
          </a:p>
          <a:p>
            <a:r>
              <a:rPr lang="en-US" sz="800" dirty="0" smtClean="0"/>
              <a:t>HIGH LED3</a:t>
            </a:r>
          </a:p>
          <a:p>
            <a:r>
              <a:rPr lang="en-US" sz="800" dirty="0" smtClean="0"/>
              <a:t>HIGH LED4</a:t>
            </a:r>
          </a:p>
          <a:p>
            <a:r>
              <a:rPr lang="en-US" sz="800" dirty="0" smtClean="0"/>
              <a:t>PAUSE 1000</a:t>
            </a:r>
          </a:p>
          <a:p>
            <a:r>
              <a:rPr lang="en-US" sz="800" dirty="0" smtClean="0"/>
              <a:t>LOW LED1</a:t>
            </a:r>
          </a:p>
          <a:p>
            <a:r>
              <a:rPr lang="en-US" sz="800" dirty="0" smtClean="0"/>
              <a:t>LOW LED2</a:t>
            </a:r>
          </a:p>
          <a:p>
            <a:r>
              <a:rPr lang="en-US" sz="800" dirty="0" smtClean="0"/>
              <a:t>LOW LED3</a:t>
            </a:r>
          </a:p>
          <a:p>
            <a:r>
              <a:rPr lang="en-US" sz="800" dirty="0" smtClean="0"/>
              <a:t>LOW LED4</a:t>
            </a:r>
            <a:endParaRPr lang="en-US" sz="800" dirty="0"/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1857068" y="2079536"/>
            <a:ext cx="72008" cy="4278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275856" y="2079536"/>
            <a:ext cx="72008" cy="4278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4716016" y="2079536"/>
            <a:ext cx="72008" cy="4278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56621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Lab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75240" cy="4525963"/>
          </a:xfrm>
        </p:spPr>
        <p:txBody>
          <a:bodyPr/>
          <a:lstStyle/>
          <a:p>
            <a:r>
              <a:rPr lang="en-US" dirty="0" smtClean="0"/>
              <a:t>Results              </a:t>
            </a:r>
            <a:r>
              <a:rPr lang="en-US" sz="1400" dirty="0" smtClean="0"/>
              <a:t>- video </a:t>
            </a:r>
          </a:p>
          <a:p>
            <a:endParaRPr lang="en-US" dirty="0" smtClean="0"/>
          </a:p>
        </p:txBody>
      </p:sp>
      <p:pic>
        <p:nvPicPr>
          <p:cNvPr id="8" name="IMG_0146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59832" y="2204864"/>
            <a:ext cx="2307307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63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981075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Lab 7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r>
              <a:rPr lang="en-US" dirty="0" smtClean="0"/>
              <a:t>Results: Experiment was successful, LEDs light in sequence counting in binary from 0 to 15.</a:t>
            </a:r>
          </a:p>
        </p:txBody>
      </p:sp>
    </p:spTree>
    <p:extLst>
      <p:ext uri="{BB962C8B-B14F-4D97-AF65-F5344CB8AC3E}">
        <p14:creationId xmlns:p14="http://schemas.microsoft.com/office/powerpoint/2010/main" val="297119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981075"/>
          </a:xfrm>
        </p:spPr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Lab 7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r>
              <a:rPr lang="en-US" dirty="0" smtClean="0"/>
              <a:t>After doing some research, a simpler code was found.</a:t>
            </a:r>
          </a:p>
          <a:p>
            <a:pPr marL="0" indent="0">
              <a:buNone/>
            </a:pPr>
            <a:r>
              <a:rPr lang="en-US" sz="1050" dirty="0" smtClean="0"/>
              <a:t>' {$STAMP BS2}</a:t>
            </a:r>
          </a:p>
          <a:p>
            <a:pPr marL="0" indent="0">
              <a:buNone/>
            </a:pPr>
            <a:r>
              <a:rPr lang="en-US" sz="1050" dirty="0" smtClean="0"/>
              <a:t>' {$PBASIC 2.5}</a:t>
            </a:r>
          </a:p>
          <a:p>
            <a:pPr marL="0" indent="0">
              <a:buNone/>
            </a:pPr>
            <a:endParaRPr lang="en-US" sz="1050" dirty="0" smtClean="0"/>
          </a:p>
          <a:p>
            <a:pPr marL="0" indent="0">
              <a:buNone/>
            </a:pPr>
            <a:r>
              <a:rPr lang="en-US" sz="1050" dirty="0" smtClean="0"/>
              <a:t>LEDs  VAR OUTL ' on P0 - P7</a:t>
            </a:r>
          </a:p>
          <a:p>
            <a:pPr marL="0" indent="0">
              <a:buNone/>
            </a:pPr>
            <a:r>
              <a:rPr lang="en-US" sz="1050" dirty="0" smtClean="0"/>
              <a:t>counter VAR Byte</a:t>
            </a:r>
          </a:p>
          <a:p>
            <a:pPr marL="0" indent="0">
              <a:buNone/>
            </a:pPr>
            <a:endParaRPr lang="en-US" sz="1050" dirty="0" smtClean="0"/>
          </a:p>
          <a:p>
            <a:pPr marL="0" indent="0">
              <a:buNone/>
            </a:pPr>
            <a:r>
              <a:rPr lang="en-US" sz="1050" dirty="0" smtClean="0"/>
              <a:t>Reset:</a:t>
            </a:r>
          </a:p>
          <a:p>
            <a:pPr marL="0" indent="0">
              <a:buNone/>
            </a:pPr>
            <a:r>
              <a:rPr lang="en-US" sz="1050" dirty="0" smtClean="0"/>
              <a:t>DIRL = %11111011 ' make P0 - P7 outputs·</a:t>
            </a:r>
          </a:p>
          <a:p>
            <a:pPr marL="0" indent="0">
              <a:buNone/>
            </a:pPr>
            <a:endParaRPr lang="en-US" sz="1050" dirty="0" smtClean="0"/>
          </a:p>
          <a:p>
            <a:pPr marL="0" indent="0">
              <a:buNone/>
            </a:pPr>
            <a:r>
              <a:rPr lang="en-US" sz="1050" dirty="0" smtClean="0"/>
              <a:t>Main:</a:t>
            </a:r>
          </a:p>
          <a:p>
            <a:pPr marL="0" indent="0">
              <a:buNone/>
            </a:pPr>
            <a:r>
              <a:rPr lang="en-US" sz="1050" dirty="0" smtClean="0"/>
              <a:t> FOR counter = 0 TO 15</a:t>
            </a:r>
          </a:p>
          <a:p>
            <a:pPr marL="0" indent="0">
              <a:buNone/>
            </a:pPr>
            <a:r>
              <a:rPr lang="en-US" sz="1050" dirty="0" smtClean="0"/>
              <a:t>   LEDs = counter</a:t>
            </a:r>
          </a:p>
          <a:p>
            <a:pPr marL="0" indent="0">
              <a:buNone/>
            </a:pPr>
            <a:r>
              <a:rPr lang="en-US" sz="1050" dirty="0" smtClean="0"/>
              <a:t>    PAUSE 1000</a:t>
            </a:r>
          </a:p>
          <a:p>
            <a:pPr marL="0" indent="0">
              <a:buNone/>
            </a:pPr>
            <a:r>
              <a:rPr lang="en-US" sz="1050" dirty="0" smtClean="0"/>
              <a:t> NEXT</a:t>
            </a:r>
          </a:p>
          <a:p>
            <a:pPr marL="0" indent="0">
              <a:buNone/>
            </a:pPr>
            <a:r>
              <a:rPr lang="en-US" sz="1050" dirty="0" smtClean="0"/>
              <a:t> GOTO Main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57674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5888</TotalTime>
  <Words>389</Words>
  <Application>Microsoft Office PowerPoint</Application>
  <PresentationFormat>On-screen Show (4:3)</PresentationFormat>
  <Paragraphs>172</Paragraphs>
  <Slides>9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Diseño predeterminado</vt:lpstr>
      <vt:lpstr>Lab 7</vt:lpstr>
      <vt:lpstr>Lab 7</vt:lpstr>
      <vt:lpstr>Lab 7</vt:lpstr>
      <vt:lpstr>Lab 7</vt:lpstr>
      <vt:lpstr>Lab 7</vt:lpstr>
      <vt:lpstr>Lab 7</vt:lpstr>
      <vt:lpstr>Lab 7</vt:lpstr>
      <vt:lpstr>Lab 7</vt:lpstr>
      <vt:lpstr>Lab 7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Matstermind</cp:lastModifiedBy>
  <cp:revision>637</cp:revision>
  <dcterms:created xsi:type="dcterms:W3CDTF">2010-05-23T14:28:12Z</dcterms:created>
  <dcterms:modified xsi:type="dcterms:W3CDTF">2013-05-10T17:01:32Z</dcterms:modified>
</cp:coreProperties>
</file>