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MOV" ContentType="video/unknown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2C16"/>
    <a:srgbClr val="0C788E"/>
    <a:srgbClr val="025198"/>
    <a:srgbClr val="000099"/>
    <a:srgbClr val="1C1C1C"/>
    <a:srgbClr val="3366FF"/>
    <a:srgbClr val="000058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575" autoAdjust="0"/>
    <p:restoredTop sz="94652" autoAdjust="0"/>
  </p:normalViewPr>
  <p:slideViewPr>
    <p:cSldViewPr>
      <p:cViewPr>
        <p:scale>
          <a:sx n="66" d="100"/>
          <a:sy n="66" d="100"/>
        </p:scale>
        <p:origin x="-1056" y="-9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236341-7160-4CF9-BFA9-13806588B0B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0091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187526-54BF-4E3E-B559-23505FDE339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6721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95A8CF-A371-4B90-ACC3-3768CB74ECE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10512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C39E3-047A-4B63-8744-72634668C64C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3400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F08CB9-5BFE-4E8E-B38F-0DF2E5CFB491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5641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2F6A38-6D81-480D-8A18-463078062EE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6213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8B9510-9FB7-4065-84D2-22644004778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6798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C73ECA-1B38-447A-A26A-FF798D224A9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523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8A682D-9FB0-4665-97CA-A82DB7962054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39560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3BC96E-E51F-44C4-BA2B-396CD6EFEB86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33634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9DE794-0175-4825-AD4F-53B1A5686E35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34819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A43C5CF-93F2-47A2-97A5-4C4E50705C8E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8" name="Rectangle 110"/>
          <p:cNvSpPr>
            <a:spLocks noGrp="1" noChangeArrowheads="1"/>
          </p:cNvSpPr>
          <p:nvPr>
            <p:ph type="ctrTitle"/>
          </p:nvPr>
        </p:nvSpPr>
        <p:spPr>
          <a:xfrm>
            <a:off x="250825" y="4900613"/>
            <a:ext cx="5184775" cy="544512"/>
          </a:xfrm>
          <a:noFill/>
          <a:ln/>
        </p:spPr>
        <p:txBody>
          <a:bodyPr/>
          <a:lstStyle/>
          <a:p>
            <a:pPr algn="l"/>
            <a:r>
              <a:rPr lang="es-UY" b="1" dirty="0" err="1" smtClean="0">
                <a:solidFill>
                  <a:schemeClr val="bg1"/>
                </a:solidFill>
              </a:rPr>
              <a:t>Lab</a:t>
            </a:r>
            <a:r>
              <a:rPr lang="es-UY" b="1" dirty="0" smtClean="0">
                <a:solidFill>
                  <a:schemeClr val="bg1"/>
                </a:solidFill>
              </a:rPr>
              <a:t> </a:t>
            </a:r>
            <a:r>
              <a:rPr lang="es-UY" b="1" dirty="0" smtClean="0">
                <a:solidFill>
                  <a:schemeClr val="bg1"/>
                </a:solidFill>
              </a:rPr>
              <a:t>8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2167" name="Rectangle 119"/>
          <p:cNvSpPr>
            <a:spLocks noChangeArrowheads="1"/>
          </p:cNvSpPr>
          <p:nvPr/>
        </p:nvSpPr>
        <p:spPr bwMode="auto">
          <a:xfrm>
            <a:off x="323850" y="5516563"/>
            <a:ext cx="4536182" cy="54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s-UY" b="1" dirty="0" smtClean="0">
                <a:solidFill>
                  <a:schemeClr val="bg1"/>
                </a:solidFill>
              </a:rPr>
              <a:t>Basic </a:t>
            </a:r>
            <a:r>
              <a:rPr lang="es-UY" b="1" dirty="0" err="1" smtClean="0">
                <a:solidFill>
                  <a:schemeClr val="bg1"/>
                </a:solidFill>
              </a:rPr>
              <a:t>stamp</a:t>
            </a:r>
            <a:r>
              <a:rPr lang="es-UY" b="1" dirty="0" smtClean="0">
                <a:solidFill>
                  <a:schemeClr val="bg1"/>
                </a:solidFill>
              </a:rPr>
              <a:t> 7-segment </a:t>
            </a:r>
            <a:r>
              <a:rPr lang="es-UY" b="1" dirty="0" err="1" smtClean="0">
                <a:solidFill>
                  <a:schemeClr val="bg1"/>
                </a:solidFill>
              </a:rPr>
              <a:t>hex</a:t>
            </a:r>
            <a:r>
              <a:rPr lang="es-UY" b="1" dirty="0" smtClean="0">
                <a:solidFill>
                  <a:schemeClr val="bg1"/>
                </a:solidFill>
              </a:rPr>
              <a:t> </a:t>
            </a:r>
            <a:r>
              <a:rPr lang="es-UY" b="1" dirty="0" err="1" smtClean="0">
                <a:solidFill>
                  <a:schemeClr val="bg1"/>
                </a:solidFill>
              </a:rPr>
              <a:t>counter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04898" y="6196662"/>
            <a:ext cx="2339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By: Matthew Krueger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 8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Directive</a:t>
            </a:r>
          </a:p>
          <a:p>
            <a:pPr>
              <a:buFontTx/>
              <a:buChar char="-"/>
            </a:pPr>
            <a:r>
              <a:rPr lang="en-US" sz="2400" dirty="0" smtClean="0"/>
              <a:t>Build a circuit that uses a 7-segment led display to count  from 0 to 16 in hexadecimal, showing the number on the 7-segment LED display</a:t>
            </a:r>
          </a:p>
        </p:txBody>
      </p:sp>
    </p:spTree>
    <p:extLst>
      <p:ext uri="{BB962C8B-B14F-4D97-AF65-F5344CB8AC3E}">
        <p14:creationId xmlns:p14="http://schemas.microsoft.com/office/powerpoint/2010/main" val="40631509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Lab 8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Parts List</a:t>
            </a:r>
          </a:p>
          <a:p>
            <a:pPr lvl="2">
              <a:buFontTx/>
              <a:buChar char="-"/>
            </a:pPr>
            <a:r>
              <a:rPr lang="en-US" dirty="0" smtClean="0"/>
              <a:t>Basic Stamp</a:t>
            </a:r>
          </a:p>
          <a:p>
            <a:pPr lvl="2">
              <a:buFontTx/>
              <a:buChar char="-"/>
            </a:pPr>
            <a:r>
              <a:rPr lang="en-US" dirty="0"/>
              <a:t>1</a:t>
            </a:r>
            <a:r>
              <a:rPr lang="en-US" sz="2400" dirty="0" smtClean="0"/>
              <a:t>x 7-segment LED Display</a:t>
            </a:r>
          </a:p>
          <a:p>
            <a:pPr lvl="2">
              <a:buFontTx/>
              <a:buChar char="-"/>
            </a:pPr>
            <a:r>
              <a:rPr lang="en-US" sz="2400" dirty="0" smtClean="0"/>
              <a:t>1x 470</a:t>
            </a:r>
            <a:r>
              <a:rPr lang="el-GR" sz="2400" dirty="0" smtClean="0"/>
              <a:t>Ω</a:t>
            </a:r>
            <a:r>
              <a:rPr lang="en-US" sz="2400" dirty="0" smtClean="0"/>
              <a:t> Resistors</a:t>
            </a:r>
          </a:p>
          <a:p>
            <a:pPr lvl="2">
              <a:buFontTx/>
              <a:buChar char="-"/>
            </a:pPr>
            <a:r>
              <a:rPr lang="en-US" dirty="0" err="1" smtClean="0"/>
              <a:t>Misc</a:t>
            </a:r>
            <a:r>
              <a:rPr lang="en-US" dirty="0" smtClean="0"/>
              <a:t> wires.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88855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Lab 8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Schematic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916832"/>
            <a:ext cx="2952328" cy="4468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5306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Lab 8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Circuit</a:t>
            </a:r>
            <a:endParaRPr lang="en-US" dirty="0"/>
          </a:p>
        </p:txBody>
      </p:sp>
      <p:pic>
        <p:nvPicPr>
          <p:cNvPr id="149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924" y="2132856"/>
            <a:ext cx="5940152" cy="4455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367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Lab 8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2098576" cy="4525963"/>
          </a:xfrm>
        </p:spPr>
        <p:txBody>
          <a:bodyPr/>
          <a:lstStyle/>
          <a:p>
            <a:r>
              <a:rPr lang="en-US" dirty="0" smtClean="0"/>
              <a:t>Program</a:t>
            </a:r>
          </a:p>
          <a:p>
            <a:r>
              <a:rPr lang="en-US" sz="800" dirty="0" smtClean="0"/>
              <a:t>'{$STAMP BS2}</a:t>
            </a:r>
          </a:p>
          <a:p>
            <a:r>
              <a:rPr lang="en-US" sz="800" dirty="0" smtClean="0"/>
              <a:t>'{$PBASIC 2.0}</a:t>
            </a:r>
          </a:p>
          <a:p>
            <a:r>
              <a:rPr lang="en-US" sz="800" dirty="0" smtClean="0"/>
              <a:t>'Program 1</a:t>
            </a:r>
          </a:p>
          <a:p>
            <a:r>
              <a:rPr lang="en-US" sz="800" dirty="0" smtClean="0"/>
              <a:t>x VAR Nib</a:t>
            </a:r>
          </a:p>
          <a:p>
            <a:r>
              <a:rPr lang="en-US" sz="800" dirty="0" smtClean="0"/>
              <a:t>a  CON 10</a:t>
            </a:r>
          </a:p>
          <a:p>
            <a:r>
              <a:rPr lang="en-US" sz="800" dirty="0" smtClean="0"/>
              <a:t>b  CON 11</a:t>
            </a:r>
          </a:p>
          <a:p>
            <a:r>
              <a:rPr lang="en-US" sz="800" dirty="0" smtClean="0"/>
              <a:t>c  CON 3</a:t>
            </a:r>
          </a:p>
          <a:p>
            <a:r>
              <a:rPr lang="en-US" sz="800" dirty="0" smtClean="0"/>
              <a:t>d  CON 0</a:t>
            </a:r>
          </a:p>
          <a:p>
            <a:r>
              <a:rPr lang="en-US" sz="800" dirty="0" smtClean="0"/>
              <a:t>e  CON 4</a:t>
            </a:r>
          </a:p>
          <a:p>
            <a:r>
              <a:rPr lang="en-US" sz="800" dirty="0" smtClean="0"/>
              <a:t>f  CON 9</a:t>
            </a:r>
          </a:p>
          <a:p>
            <a:r>
              <a:rPr lang="en-US" sz="800" dirty="0" smtClean="0"/>
              <a:t>g  CON 12</a:t>
            </a:r>
          </a:p>
          <a:p>
            <a:endParaRPr lang="en-US" sz="800" dirty="0" smtClean="0"/>
          </a:p>
          <a:p>
            <a:r>
              <a:rPr lang="en-US" sz="800" dirty="0" smtClean="0"/>
              <a:t>OUTPUT 0</a:t>
            </a:r>
          </a:p>
          <a:p>
            <a:r>
              <a:rPr lang="en-US" sz="800" dirty="0" smtClean="0"/>
              <a:t>OUTPUT 1</a:t>
            </a:r>
          </a:p>
          <a:p>
            <a:r>
              <a:rPr lang="en-US" sz="800" dirty="0" smtClean="0"/>
              <a:t>OUTPUT 3</a:t>
            </a:r>
          </a:p>
          <a:p>
            <a:r>
              <a:rPr lang="en-US" sz="800" dirty="0" smtClean="0"/>
              <a:t>OUTPUT 4</a:t>
            </a:r>
          </a:p>
          <a:p>
            <a:r>
              <a:rPr lang="en-US" sz="800" dirty="0" smtClean="0"/>
              <a:t>OUTPUT 5</a:t>
            </a:r>
          </a:p>
          <a:p>
            <a:r>
              <a:rPr lang="en-US" sz="800" dirty="0" smtClean="0"/>
              <a:t>OUTPUT 6</a:t>
            </a:r>
          </a:p>
          <a:p>
            <a:r>
              <a:rPr lang="en-US" sz="800" dirty="0" smtClean="0"/>
              <a:t>OUTPUT 7</a:t>
            </a:r>
          </a:p>
          <a:p>
            <a:endParaRPr lang="en-US" sz="800" dirty="0" smtClean="0"/>
          </a:p>
          <a:p>
            <a:endParaRPr lang="en-US" sz="800" dirty="0" smtClean="0"/>
          </a:p>
          <a:p>
            <a:r>
              <a:rPr lang="en-US" sz="800" dirty="0" smtClean="0"/>
              <a:t>HIGH a</a:t>
            </a:r>
          </a:p>
          <a:p>
            <a:r>
              <a:rPr lang="en-US" sz="800" dirty="0" smtClean="0"/>
              <a:t>HIGH b</a:t>
            </a:r>
          </a:p>
          <a:p>
            <a:r>
              <a:rPr lang="en-US" sz="800" dirty="0" smtClean="0"/>
              <a:t>HIGH c</a:t>
            </a:r>
          </a:p>
          <a:p>
            <a:r>
              <a:rPr lang="en-US" sz="800" dirty="0" smtClean="0"/>
              <a:t>HIGH d</a:t>
            </a:r>
          </a:p>
          <a:p>
            <a:r>
              <a:rPr lang="en-US" sz="800" dirty="0" smtClean="0"/>
              <a:t>HIGH e</a:t>
            </a:r>
          </a:p>
          <a:p>
            <a:r>
              <a:rPr lang="en-US" sz="800" dirty="0" smtClean="0"/>
              <a:t>HIGH f</a:t>
            </a:r>
          </a:p>
          <a:p>
            <a:r>
              <a:rPr lang="en-US" sz="800" dirty="0" smtClean="0"/>
              <a:t>HIGH g</a:t>
            </a:r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1857068" y="2079536"/>
            <a:ext cx="72008" cy="42780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275856" y="2079536"/>
            <a:ext cx="72008" cy="42780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4716016" y="2079536"/>
            <a:ext cx="72008" cy="42780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051720" y="2079536"/>
            <a:ext cx="1224136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LOW a     'turns all on</a:t>
            </a:r>
          </a:p>
          <a:p>
            <a:r>
              <a:rPr lang="en-US" sz="800" dirty="0" smtClean="0"/>
              <a:t>LOW b</a:t>
            </a:r>
          </a:p>
          <a:p>
            <a:r>
              <a:rPr lang="en-US" sz="800" dirty="0" smtClean="0"/>
              <a:t>LOW c</a:t>
            </a:r>
          </a:p>
          <a:p>
            <a:r>
              <a:rPr lang="en-US" sz="800" dirty="0" smtClean="0"/>
              <a:t>LOW d</a:t>
            </a:r>
          </a:p>
          <a:p>
            <a:r>
              <a:rPr lang="en-US" sz="800" dirty="0" smtClean="0"/>
              <a:t>LOW e</a:t>
            </a:r>
          </a:p>
          <a:p>
            <a:r>
              <a:rPr lang="en-US" sz="800" dirty="0" smtClean="0"/>
              <a:t>LOW f</a:t>
            </a:r>
          </a:p>
          <a:p>
            <a:r>
              <a:rPr lang="en-US" sz="800" dirty="0" smtClean="0"/>
              <a:t>LOW g</a:t>
            </a:r>
          </a:p>
          <a:p>
            <a:r>
              <a:rPr lang="en-US" sz="800" dirty="0" smtClean="0"/>
              <a:t>PAUSE 1000</a:t>
            </a:r>
          </a:p>
          <a:p>
            <a:r>
              <a:rPr lang="en-US" sz="800" dirty="0" smtClean="0"/>
              <a:t>HIGH a</a:t>
            </a:r>
          </a:p>
          <a:p>
            <a:r>
              <a:rPr lang="en-US" sz="800" dirty="0" smtClean="0"/>
              <a:t>HIGH b</a:t>
            </a:r>
          </a:p>
          <a:p>
            <a:r>
              <a:rPr lang="en-US" sz="800" dirty="0" smtClean="0"/>
              <a:t>HIGH c</a:t>
            </a:r>
          </a:p>
          <a:p>
            <a:r>
              <a:rPr lang="en-US" sz="800" dirty="0" smtClean="0"/>
              <a:t>HIGH d</a:t>
            </a:r>
          </a:p>
          <a:p>
            <a:r>
              <a:rPr lang="en-US" sz="800" dirty="0" smtClean="0"/>
              <a:t>HIGH e</a:t>
            </a:r>
          </a:p>
          <a:p>
            <a:r>
              <a:rPr lang="en-US" sz="800" dirty="0" smtClean="0"/>
              <a:t>HIGH f</a:t>
            </a:r>
          </a:p>
          <a:p>
            <a:r>
              <a:rPr lang="en-US" sz="800" dirty="0" smtClean="0"/>
              <a:t>HIGH g</a:t>
            </a:r>
          </a:p>
          <a:p>
            <a:r>
              <a:rPr lang="en-US" sz="800" dirty="0" smtClean="0"/>
              <a:t>PAUSE 1000</a:t>
            </a:r>
          </a:p>
          <a:p>
            <a:endParaRPr lang="en-US" sz="800" dirty="0" smtClean="0"/>
          </a:p>
          <a:p>
            <a:endParaRPr lang="en-US" sz="800" dirty="0" smtClean="0"/>
          </a:p>
          <a:p>
            <a:r>
              <a:rPr lang="en-US" sz="800" dirty="0" smtClean="0"/>
              <a:t>FOR x = 1 TO 5</a:t>
            </a:r>
          </a:p>
          <a:p>
            <a:endParaRPr lang="en-US" sz="800" dirty="0" smtClean="0"/>
          </a:p>
          <a:p>
            <a:r>
              <a:rPr lang="en-US" sz="800" dirty="0" smtClean="0"/>
              <a:t>LOW a     'flashes a rotation</a:t>
            </a:r>
          </a:p>
          <a:p>
            <a:r>
              <a:rPr lang="en-US" sz="800" dirty="0" smtClean="0"/>
              <a:t>PAUSE 21</a:t>
            </a:r>
          </a:p>
          <a:p>
            <a:r>
              <a:rPr lang="en-US" sz="800" dirty="0" smtClean="0"/>
              <a:t>HIGH a</a:t>
            </a:r>
          </a:p>
          <a:p>
            <a:r>
              <a:rPr lang="en-US" sz="800" dirty="0" smtClean="0"/>
              <a:t>PAUSE 21</a:t>
            </a:r>
          </a:p>
          <a:p>
            <a:r>
              <a:rPr lang="en-US" sz="800" dirty="0" smtClean="0"/>
              <a:t>LOW b</a:t>
            </a:r>
          </a:p>
          <a:p>
            <a:r>
              <a:rPr lang="en-US" sz="800" dirty="0" smtClean="0"/>
              <a:t>PAUSE 21</a:t>
            </a:r>
          </a:p>
          <a:p>
            <a:r>
              <a:rPr lang="en-US" sz="800" dirty="0" smtClean="0"/>
              <a:t>HIGH b</a:t>
            </a:r>
          </a:p>
          <a:p>
            <a:r>
              <a:rPr lang="en-US" sz="800" dirty="0" smtClean="0"/>
              <a:t>PAUSE 21</a:t>
            </a:r>
          </a:p>
          <a:p>
            <a:r>
              <a:rPr lang="en-US" sz="800" dirty="0" smtClean="0"/>
              <a:t>LOW c</a:t>
            </a:r>
          </a:p>
          <a:p>
            <a:r>
              <a:rPr lang="en-US" sz="800" dirty="0" smtClean="0"/>
              <a:t>PAUSE 21</a:t>
            </a:r>
          </a:p>
          <a:p>
            <a:r>
              <a:rPr lang="en-US" sz="800" dirty="0" smtClean="0"/>
              <a:t>HIGH c</a:t>
            </a:r>
          </a:p>
          <a:p>
            <a:r>
              <a:rPr lang="en-US" sz="800" dirty="0" smtClean="0"/>
              <a:t>PAUSE 21</a:t>
            </a:r>
          </a:p>
          <a:p>
            <a:r>
              <a:rPr lang="en-US" sz="800" dirty="0" smtClean="0"/>
              <a:t>LOW d</a:t>
            </a:r>
            <a:endParaRPr lang="en-US" sz="800" dirty="0"/>
          </a:p>
        </p:txBody>
      </p:sp>
      <p:sp>
        <p:nvSpPr>
          <p:cNvPr id="8" name="TextBox 7"/>
          <p:cNvSpPr txBox="1"/>
          <p:nvPr/>
        </p:nvSpPr>
        <p:spPr>
          <a:xfrm>
            <a:off x="3463366" y="2079536"/>
            <a:ext cx="1540681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PAUSE 21</a:t>
            </a:r>
          </a:p>
          <a:p>
            <a:r>
              <a:rPr lang="en-US" sz="800" dirty="0" smtClean="0"/>
              <a:t>HIGH d</a:t>
            </a:r>
          </a:p>
          <a:p>
            <a:r>
              <a:rPr lang="en-US" sz="800" dirty="0" smtClean="0"/>
              <a:t>PAUSE 21</a:t>
            </a:r>
          </a:p>
          <a:p>
            <a:r>
              <a:rPr lang="en-US" sz="800" dirty="0" smtClean="0"/>
              <a:t>LOW e</a:t>
            </a:r>
          </a:p>
          <a:p>
            <a:r>
              <a:rPr lang="en-US" sz="800" dirty="0" smtClean="0"/>
              <a:t>PAUSE 21</a:t>
            </a:r>
          </a:p>
          <a:p>
            <a:r>
              <a:rPr lang="en-US" sz="800" dirty="0" smtClean="0"/>
              <a:t>HIGH e</a:t>
            </a:r>
          </a:p>
          <a:p>
            <a:r>
              <a:rPr lang="en-US" sz="800" dirty="0" smtClean="0"/>
              <a:t>PAUSE 21</a:t>
            </a:r>
          </a:p>
          <a:p>
            <a:r>
              <a:rPr lang="en-US" sz="800" dirty="0" smtClean="0"/>
              <a:t>LOW f</a:t>
            </a:r>
          </a:p>
          <a:p>
            <a:r>
              <a:rPr lang="en-US" sz="800" dirty="0" smtClean="0"/>
              <a:t>PAUSE 21</a:t>
            </a:r>
          </a:p>
          <a:p>
            <a:r>
              <a:rPr lang="en-US" sz="800" dirty="0" smtClean="0"/>
              <a:t>HIGH f</a:t>
            </a:r>
          </a:p>
          <a:p>
            <a:r>
              <a:rPr lang="en-US" sz="800" dirty="0" smtClean="0"/>
              <a:t>PAUSE 21</a:t>
            </a:r>
          </a:p>
          <a:p>
            <a:r>
              <a:rPr lang="en-US" sz="800" dirty="0" smtClean="0"/>
              <a:t>NEXT</a:t>
            </a:r>
          </a:p>
          <a:p>
            <a:r>
              <a:rPr lang="en-US" sz="800" dirty="0" smtClean="0"/>
              <a:t>LOW a</a:t>
            </a:r>
          </a:p>
          <a:p>
            <a:r>
              <a:rPr lang="en-US" sz="800" dirty="0" smtClean="0"/>
              <a:t>PAUSE 21</a:t>
            </a:r>
          </a:p>
          <a:p>
            <a:r>
              <a:rPr lang="en-US" sz="800" dirty="0" smtClean="0"/>
              <a:t>HIGH a</a:t>
            </a:r>
          </a:p>
          <a:p>
            <a:r>
              <a:rPr lang="en-US" sz="800" dirty="0" smtClean="0"/>
              <a:t>PAUSE 100</a:t>
            </a:r>
          </a:p>
          <a:p>
            <a:endParaRPr lang="en-US" sz="800" dirty="0" smtClean="0"/>
          </a:p>
          <a:p>
            <a:r>
              <a:rPr lang="en-US" sz="800" dirty="0" smtClean="0"/>
              <a:t>LOW a    'Flashes all once</a:t>
            </a:r>
          </a:p>
          <a:p>
            <a:r>
              <a:rPr lang="en-US" sz="800" dirty="0" smtClean="0"/>
              <a:t>LOW b</a:t>
            </a:r>
          </a:p>
          <a:p>
            <a:r>
              <a:rPr lang="en-US" sz="800" dirty="0" smtClean="0"/>
              <a:t>LOW c</a:t>
            </a:r>
          </a:p>
          <a:p>
            <a:r>
              <a:rPr lang="en-US" sz="800" dirty="0" smtClean="0"/>
              <a:t>LOW d</a:t>
            </a:r>
          </a:p>
          <a:p>
            <a:r>
              <a:rPr lang="en-US" sz="800" dirty="0" smtClean="0"/>
              <a:t>LOW e</a:t>
            </a:r>
          </a:p>
          <a:p>
            <a:r>
              <a:rPr lang="en-US" sz="800" dirty="0" smtClean="0"/>
              <a:t>LOW f</a:t>
            </a:r>
          </a:p>
          <a:p>
            <a:r>
              <a:rPr lang="en-US" sz="800" dirty="0" smtClean="0"/>
              <a:t>LOW g</a:t>
            </a:r>
          </a:p>
          <a:p>
            <a:r>
              <a:rPr lang="en-US" sz="800" dirty="0" smtClean="0"/>
              <a:t>PAUSE 700</a:t>
            </a:r>
          </a:p>
          <a:p>
            <a:r>
              <a:rPr lang="en-US" sz="800" dirty="0" smtClean="0"/>
              <a:t>HIGH a</a:t>
            </a:r>
          </a:p>
          <a:p>
            <a:r>
              <a:rPr lang="en-US" sz="800" dirty="0" smtClean="0"/>
              <a:t>HIGH b</a:t>
            </a:r>
          </a:p>
          <a:p>
            <a:r>
              <a:rPr lang="en-US" sz="800" dirty="0" smtClean="0"/>
              <a:t>HIGH c</a:t>
            </a:r>
          </a:p>
          <a:p>
            <a:r>
              <a:rPr lang="en-US" sz="800" dirty="0" smtClean="0"/>
              <a:t>HIGH d</a:t>
            </a:r>
          </a:p>
          <a:p>
            <a:r>
              <a:rPr lang="en-US" sz="800" dirty="0" smtClean="0"/>
              <a:t>HIGH e</a:t>
            </a:r>
          </a:p>
          <a:p>
            <a:r>
              <a:rPr lang="en-US" sz="800" dirty="0" smtClean="0"/>
              <a:t>HIGH f</a:t>
            </a:r>
          </a:p>
          <a:p>
            <a:r>
              <a:rPr lang="en-US" sz="800" dirty="0" smtClean="0"/>
              <a:t>HIGH g</a:t>
            </a:r>
          </a:p>
          <a:p>
            <a:r>
              <a:rPr lang="en-US" sz="800" dirty="0" smtClean="0"/>
              <a:t>PAUSE 1500</a:t>
            </a:r>
            <a:endParaRPr lang="en-US" sz="800" dirty="0"/>
          </a:p>
        </p:txBody>
      </p:sp>
      <p:sp>
        <p:nvSpPr>
          <p:cNvPr id="12" name="TextBox 11"/>
          <p:cNvSpPr txBox="1"/>
          <p:nvPr/>
        </p:nvSpPr>
        <p:spPr>
          <a:xfrm>
            <a:off x="5004047" y="2079536"/>
            <a:ext cx="100811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LOW a            '0</a:t>
            </a:r>
          </a:p>
          <a:p>
            <a:r>
              <a:rPr lang="en-US" sz="800" dirty="0" smtClean="0"/>
              <a:t>LOW b</a:t>
            </a:r>
          </a:p>
          <a:p>
            <a:r>
              <a:rPr lang="en-US" sz="800" dirty="0" smtClean="0"/>
              <a:t>LOW c</a:t>
            </a:r>
          </a:p>
          <a:p>
            <a:r>
              <a:rPr lang="en-US" sz="800" dirty="0" smtClean="0"/>
              <a:t>LOW d</a:t>
            </a:r>
          </a:p>
          <a:p>
            <a:r>
              <a:rPr lang="en-US" sz="800" dirty="0" smtClean="0"/>
              <a:t>LOW e</a:t>
            </a:r>
          </a:p>
          <a:p>
            <a:r>
              <a:rPr lang="en-US" sz="800" dirty="0" smtClean="0"/>
              <a:t>LOW f</a:t>
            </a:r>
          </a:p>
          <a:p>
            <a:r>
              <a:rPr lang="en-US" sz="800" dirty="0" smtClean="0"/>
              <a:t>PAUSE 1000</a:t>
            </a:r>
          </a:p>
          <a:p>
            <a:r>
              <a:rPr lang="en-US" sz="800" dirty="0" smtClean="0"/>
              <a:t>HIGH a</a:t>
            </a:r>
          </a:p>
          <a:p>
            <a:r>
              <a:rPr lang="en-US" sz="800" dirty="0" smtClean="0"/>
              <a:t>HIGH b</a:t>
            </a:r>
          </a:p>
          <a:p>
            <a:r>
              <a:rPr lang="en-US" sz="800" dirty="0" smtClean="0"/>
              <a:t>HIGH c</a:t>
            </a:r>
          </a:p>
          <a:p>
            <a:r>
              <a:rPr lang="en-US" sz="800" dirty="0" smtClean="0"/>
              <a:t>HIGH d</a:t>
            </a:r>
          </a:p>
          <a:p>
            <a:r>
              <a:rPr lang="en-US" sz="800" dirty="0" smtClean="0"/>
              <a:t>HIGH e</a:t>
            </a:r>
          </a:p>
          <a:p>
            <a:r>
              <a:rPr lang="en-US" sz="800" dirty="0" smtClean="0"/>
              <a:t>HIGH f</a:t>
            </a:r>
          </a:p>
          <a:p>
            <a:endParaRPr lang="en-US" sz="800" dirty="0" smtClean="0"/>
          </a:p>
          <a:p>
            <a:r>
              <a:rPr lang="en-US" sz="800" dirty="0" smtClean="0"/>
              <a:t>LOW b           '1</a:t>
            </a:r>
          </a:p>
          <a:p>
            <a:r>
              <a:rPr lang="en-US" sz="800" dirty="0" smtClean="0"/>
              <a:t>LOW c</a:t>
            </a:r>
          </a:p>
          <a:p>
            <a:r>
              <a:rPr lang="en-US" sz="800" dirty="0" smtClean="0"/>
              <a:t>PAUSE 1000</a:t>
            </a:r>
          </a:p>
          <a:p>
            <a:r>
              <a:rPr lang="en-US" sz="800" dirty="0" smtClean="0"/>
              <a:t>HIGH b</a:t>
            </a:r>
          </a:p>
          <a:p>
            <a:r>
              <a:rPr lang="en-US" sz="800" dirty="0" smtClean="0"/>
              <a:t>HIGH c</a:t>
            </a:r>
          </a:p>
          <a:p>
            <a:endParaRPr lang="en-US" sz="800" dirty="0" smtClean="0"/>
          </a:p>
          <a:p>
            <a:r>
              <a:rPr lang="en-US" sz="800" dirty="0" smtClean="0"/>
              <a:t>LOW a             '2</a:t>
            </a:r>
          </a:p>
          <a:p>
            <a:r>
              <a:rPr lang="en-US" sz="800" dirty="0" smtClean="0"/>
              <a:t>LOW b</a:t>
            </a:r>
          </a:p>
          <a:p>
            <a:r>
              <a:rPr lang="en-US" sz="800" dirty="0" smtClean="0"/>
              <a:t>LOW g</a:t>
            </a:r>
          </a:p>
          <a:p>
            <a:r>
              <a:rPr lang="en-US" sz="800" dirty="0" smtClean="0"/>
              <a:t>LOW e</a:t>
            </a:r>
          </a:p>
          <a:p>
            <a:r>
              <a:rPr lang="en-US" sz="800" dirty="0" smtClean="0"/>
              <a:t>LOW d</a:t>
            </a:r>
          </a:p>
          <a:p>
            <a:r>
              <a:rPr lang="en-US" sz="800" dirty="0" smtClean="0"/>
              <a:t>PAUSE 1000</a:t>
            </a:r>
          </a:p>
          <a:p>
            <a:r>
              <a:rPr lang="en-US" sz="800" dirty="0" smtClean="0"/>
              <a:t>HIGH a</a:t>
            </a:r>
          </a:p>
          <a:p>
            <a:r>
              <a:rPr lang="en-US" sz="800" dirty="0" smtClean="0"/>
              <a:t>HIGH b</a:t>
            </a:r>
          </a:p>
          <a:p>
            <a:r>
              <a:rPr lang="en-US" sz="800" dirty="0" smtClean="0"/>
              <a:t>HIGH g</a:t>
            </a:r>
          </a:p>
          <a:p>
            <a:r>
              <a:rPr lang="en-US" sz="800" dirty="0" smtClean="0"/>
              <a:t>HIGH d</a:t>
            </a:r>
          </a:p>
          <a:p>
            <a:r>
              <a:rPr lang="en-US" sz="800" dirty="0" smtClean="0"/>
              <a:t>HIGH e</a:t>
            </a:r>
          </a:p>
          <a:p>
            <a:r>
              <a:rPr lang="en-US" sz="800" dirty="0" smtClean="0"/>
              <a:t>HIGH d</a:t>
            </a:r>
          </a:p>
          <a:p>
            <a:endParaRPr lang="en-US" sz="800" dirty="0"/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6012160" y="2079536"/>
            <a:ext cx="72008" cy="42780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372200" y="2204864"/>
            <a:ext cx="115212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LOW a             '3</a:t>
            </a:r>
          </a:p>
          <a:p>
            <a:r>
              <a:rPr lang="en-US" sz="800" dirty="0" smtClean="0"/>
              <a:t>LOW b</a:t>
            </a:r>
          </a:p>
          <a:p>
            <a:r>
              <a:rPr lang="en-US" sz="800" dirty="0" smtClean="0"/>
              <a:t>LOW c</a:t>
            </a:r>
          </a:p>
          <a:p>
            <a:r>
              <a:rPr lang="en-US" sz="800" dirty="0" smtClean="0"/>
              <a:t>LOW g</a:t>
            </a:r>
          </a:p>
          <a:p>
            <a:r>
              <a:rPr lang="en-US" sz="800" dirty="0" smtClean="0"/>
              <a:t>LOW d</a:t>
            </a:r>
          </a:p>
          <a:p>
            <a:r>
              <a:rPr lang="en-US" sz="800" dirty="0" smtClean="0"/>
              <a:t>PAUSE 1000</a:t>
            </a:r>
          </a:p>
          <a:p>
            <a:r>
              <a:rPr lang="en-US" sz="800" dirty="0" smtClean="0"/>
              <a:t>HIGH a</a:t>
            </a:r>
          </a:p>
          <a:p>
            <a:r>
              <a:rPr lang="en-US" sz="800" dirty="0" smtClean="0"/>
              <a:t>HIGH b</a:t>
            </a:r>
          </a:p>
          <a:p>
            <a:r>
              <a:rPr lang="en-US" sz="800" dirty="0" smtClean="0"/>
              <a:t>HIGH c</a:t>
            </a:r>
          </a:p>
          <a:p>
            <a:r>
              <a:rPr lang="en-US" sz="800" dirty="0" smtClean="0"/>
              <a:t>HIGH g</a:t>
            </a:r>
          </a:p>
          <a:p>
            <a:r>
              <a:rPr lang="en-US" sz="800" dirty="0" smtClean="0"/>
              <a:t>HIGH d</a:t>
            </a:r>
          </a:p>
          <a:p>
            <a:endParaRPr lang="en-US" sz="800" dirty="0" smtClean="0"/>
          </a:p>
          <a:p>
            <a:r>
              <a:rPr lang="en-US" sz="800" dirty="0" smtClean="0"/>
              <a:t>LOW f             '4</a:t>
            </a:r>
          </a:p>
          <a:p>
            <a:r>
              <a:rPr lang="en-US" sz="800" dirty="0" smtClean="0"/>
              <a:t>LOW g</a:t>
            </a:r>
          </a:p>
          <a:p>
            <a:r>
              <a:rPr lang="en-US" sz="800" dirty="0" smtClean="0"/>
              <a:t>LOW b</a:t>
            </a:r>
          </a:p>
          <a:p>
            <a:r>
              <a:rPr lang="en-US" sz="800" dirty="0" smtClean="0"/>
              <a:t>LOW c</a:t>
            </a:r>
          </a:p>
          <a:p>
            <a:r>
              <a:rPr lang="en-US" sz="800" dirty="0" smtClean="0"/>
              <a:t>PAUSE 1000</a:t>
            </a:r>
          </a:p>
          <a:p>
            <a:r>
              <a:rPr lang="en-US" sz="800" dirty="0" smtClean="0"/>
              <a:t>HIGH f</a:t>
            </a:r>
          </a:p>
          <a:p>
            <a:r>
              <a:rPr lang="en-US" sz="800" dirty="0" smtClean="0"/>
              <a:t>HIGH g</a:t>
            </a:r>
          </a:p>
          <a:p>
            <a:r>
              <a:rPr lang="en-US" sz="800" dirty="0" smtClean="0"/>
              <a:t>HIGH b</a:t>
            </a:r>
          </a:p>
          <a:p>
            <a:r>
              <a:rPr lang="en-US" sz="800" dirty="0" smtClean="0"/>
              <a:t>HIGH c</a:t>
            </a:r>
          </a:p>
          <a:p>
            <a:r>
              <a:rPr lang="en-US" sz="800" dirty="0" smtClean="0"/>
              <a:t>LOW a             '5</a:t>
            </a:r>
          </a:p>
          <a:p>
            <a:r>
              <a:rPr lang="en-US" sz="800" dirty="0" smtClean="0"/>
              <a:t>LOW f</a:t>
            </a:r>
          </a:p>
          <a:p>
            <a:r>
              <a:rPr lang="en-US" sz="800" dirty="0" smtClean="0"/>
              <a:t>LOW g</a:t>
            </a:r>
          </a:p>
          <a:p>
            <a:r>
              <a:rPr lang="en-US" sz="800" dirty="0" smtClean="0"/>
              <a:t>LOW c</a:t>
            </a:r>
          </a:p>
          <a:p>
            <a:r>
              <a:rPr lang="en-US" sz="800" dirty="0" smtClean="0"/>
              <a:t>LOW d</a:t>
            </a:r>
          </a:p>
          <a:p>
            <a:r>
              <a:rPr lang="en-US" sz="800" dirty="0" smtClean="0"/>
              <a:t>PAUSE 1000</a:t>
            </a:r>
          </a:p>
          <a:p>
            <a:r>
              <a:rPr lang="en-US" sz="800" dirty="0" smtClean="0"/>
              <a:t>HIGH a</a:t>
            </a:r>
          </a:p>
          <a:p>
            <a:r>
              <a:rPr lang="en-US" sz="800" dirty="0" smtClean="0"/>
              <a:t>HIGH f</a:t>
            </a:r>
          </a:p>
          <a:p>
            <a:r>
              <a:rPr lang="en-US" sz="800" dirty="0" smtClean="0"/>
              <a:t>HIGH g</a:t>
            </a:r>
          </a:p>
          <a:p>
            <a:r>
              <a:rPr lang="en-US" sz="800" dirty="0" smtClean="0"/>
              <a:t>HIGH c</a:t>
            </a:r>
          </a:p>
          <a:p>
            <a:r>
              <a:rPr lang="en-US" sz="800" dirty="0" smtClean="0"/>
              <a:t>HIGH d</a:t>
            </a:r>
          </a:p>
          <a:p>
            <a:endParaRPr lang="en-US" sz="800" dirty="0"/>
          </a:p>
        </p:txBody>
      </p:sp>
      <p:sp>
        <p:nvSpPr>
          <p:cNvPr id="15" name="TextBox 14"/>
          <p:cNvSpPr txBox="1"/>
          <p:nvPr/>
        </p:nvSpPr>
        <p:spPr>
          <a:xfrm>
            <a:off x="8100392" y="5805264"/>
            <a:ext cx="410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ym typeface="Wingdings" pitchFamily="2" charset="2"/>
              </a:rPr>
              <a:t>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2601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Lab 8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610744" cy="4525963"/>
          </a:xfrm>
        </p:spPr>
        <p:txBody>
          <a:bodyPr/>
          <a:lstStyle/>
          <a:p>
            <a:r>
              <a:rPr lang="en-US" dirty="0" smtClean="0"/>
              <a:t>Program (cont.)</a:t>
            </a:r>
          </a:p>
          <a:p>
            <a:pPr marL="0" indent="0">
              <a:buNone/>
            </a:pPr>
            <a:r>
              <a:rPr lang="en-US" sz="800" dirty="0" smtClean="0"/>
              <a:t>LOW a             '6</a:t>
            </a:r>
          </a:p>
          <a:p>
            <a:pPr marL="0" indent="0">
              <a:buNone/>
            </a:pPr>
            <a:r>
              <a:rPr lang="en-US" sz="800" dirty="0" smtClean="0"/>
              <a:t>LOW f</a:t>
            </a:r>
          </a:p>
          <a:p>
            <a:pPr marL="0" indent="0">
              <a:buNone/>
            </a:pPr>
            <a:r>
              <a:rPr lang="en-US" sz="800" dirty="0" smtClean="0"/>
              <a:t>LOW g</a:t>
            </a:r>
          </a:p>
          <a:p>
            <a:pPr marL="0" indent="0">
              <a:buNone/>
            </a:pPr>
            <a:r>
              <a:rPr lang="en-US" sz="800" dirty="0" smtClean="0"/>
              <a:t>LOW c</a:t>
            </a:r>
          </a:p>
          <a:p>
            <a:pPr marL="0" indent="0">
              <a:buNone/>
            </a:pPr>
            <a:r>
              <a:rPr lang="en-US" sz="800" dirty="0" smtClean="0"/>
              <a:t>LOW d</a:t>
            </a:r>
          </a:p>
          <a:p>
            <a:pPr marL="0" indent="0">
              <a:buNone/>
            </a:pPr>
            <a:r>
              <a:rPr lang="en-US" sz="800" dirty="0" smtClean="0"/>
              <a:t>LOW e</a:t>
            </a:r>
          </a:p>
          <a:p>
            <a:pPr marL="0" indent="0">
              <a:buNone/>
            </a:pPr>
            <a:r>
              <a:rPr lang="en-US" sz="800" dirty="0" smtClean="0"/>
              <a:t>PAUSE 1000</a:t>
            </a:r>
          </a:p>
          <a:p>
            <a:pPr marL="0" indent="0">
              <a:buNone/>
            </a:pPr>
            <a:r>
              <a:rPr lang="en-US" sz="800" dirty="0" smtClean="0"/>
              <a:t>HIGH a</a:t>
            </a:r>
          </a:p>
          <a:p>
            <a:pPr marL="0" indent="0">
              <a:buNone/>
            </a:pPr>
            <a:r>
              <a:rPr lang="en-US" sz="800" dirty="0" smtClean="0"/>
              <a:t>HIGH f</a:t>
            </a:r>
          </a:p>
          <a:p>
            <a:pPr marL="0" indent="0">
              <a:buNone/>
            </a:pPr>
            <a:r>
              <a:rPr lang="en-US" sz="800" dirty="0" smtClean="0"/>
              <a:t>HIGH g</a:t>
            </a:r>
          </a:p>
          <a:p>
            <a:pPr marL="0" indent="0">
              <a:buNone/>
            </a:pPr>
            <a:r>
              <a:rPr lang="en-US" sz="800" dirty="0" smtClean="0"/>
              <a:t>HIGH c</a:t>
            </a:r>
          </a:p>
          <a:p>
            <a:pPr marL="0" indent="0">
              <a:buNone/>
            </a:pPr>
            <a:r>
              <a:rPr lang="en-US" sz="800" dirty="0" smtClean="0"/>
              <a:t>HIGH d</a:t>
            </a:r>
          </a:p>
          <a:p>
            <a:pPr marL="0" indent="0">
              <a:buNone/>
            </a:pPr>
            <a:r>
              <a:rPr lang="en-US" sz="800" dirty="0" smtClean="0"/>
              <a:t>HIGH e</a:t>
            </a:r>
          </a:p>
          <a:p>
            <a:pPr marL="0" indent="0">
              <a:buNone/>
            </a:pPr>
            <a:endParaRPr lang="en-US" sz="800" dirty="0" smtClean="0"/>
          </a:p>
          <a:p>
            <a:pPr marL="0" indent="0">
              <a:buNone/>
            </a:pPr>
            <a:r>
              <a:rPr lang="en-US" sz="800" dirty="0" smtClean="0"/>
              <a:t>LOW a             '7</a:t>
            </a:r>
          </a:p>
          <a:p>
            <a:pPr marL="0" indent="0">
              <a:buNone/>
            </a:pPr>
            <a:r>
              <a:rPr lang="en-US" sz="800" dirty="0" smtClean="0"/>
              <a:t>LOW b</a:t>
            </a:r>
          </a:p>
          <a:p>
            <a:pPr marL="0" indent="0">
              <a:buNone/>
            </a:pPr>
            <a:r>
              <a:rPr lang="en-US" sz="800" dirty="0" smtClean="0"/>
              <a:t>LOW c</a:t>
            </a:r>
          </a:p>
          <a:p>
            <a:pPr marL="0" indent="0">
              <a:buNone/>
            </a:pPr>
            <a:r>
              <a:rPr lang="en-US" sz="800" dirty="0" smtClean="0"/>
              <a:t>PAUSE 1000</a:t>
            </a:r>
          </a:p>
          <a:p>
            <a:pPr marL="0" indent="0">
              <a:buNone/>
            </a:pPr>
            <a:r>
              <a:rPr lang="en-US" sz="800" dirty="0" smtClean="0"/>
              <a:t>HIGH a</a:t>
            </a:r>
          </a:p>
          <a:p>
            <a:pPr marL="0" indent="0">
              <a:buNone/>
            </a:pPr>
            <a:r>
              <a:rPr lang="en-US" sz="800" dirty="0" smtClean="0"/>
              <a:t>HIGH b</a:t>
            </a:r>
          </a:p>
          <a:p>
            <a:pPr marL="0" indent="0">
              <a:buNone/>
            </a:pPr>
            <a:r>
              <a:rPr lang="en-US" sz="800" dirty="0" smtClean="0"/>
              <a:t>HIGH c</a:t>
            </a:r>
          </a:p>
          <a:p>
            <a:pPr marL="0" indent="0">
              <a:buNone/>
            </a:pPr>
            <a:endParaRPr lang="en-US" sz="800" dirty="0" smtClean="0"/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1857068" y="2079536"/>
            <a:ext cx="72008" cy="42780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275856" y="2079536"/>
            <a:ext cx="72008" cy="42780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4716016" y="2079536"/>
            <a:ext cx="72008" cy="42780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051720" y="2079536"/>
            <a:ext cx="12241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LOW a             '8</a:t>
            </a:r>
          </a:p>
          <a:p>
            <a:r>
              <a:rPr lang="en-US" sz="800" dirty="0" smtClean="0"/>
              <a:t>LOW b</a:t>
            </a:r>
          </a:p>
          <a:p>
            <a:r>
              <a:rPr lang="en-US" sz="800" dirty="0" smtClean="0"/>
              <a:t>LOW c</a:t>
            </a:r>
          </a:p>
          <a:p>
            <a:r>
              <a:rPr lang="en-US" sz="800" dirty="0" smtClean="0"/>
              <a:t>LOW d</a:t>
            </a:r>
          </a:p>
          <a:p>
            <a:r>
              <a:rPr lang="en-US" sz="800" dirty="0" smtClean="0"/>
              <a:t>LOW e</a:t>
            </a:r>
          </a:p>
          <a:p>
            <a:r>
              <a:rPr lang="en-US" sz="800" dirty="0" smtClean="0"/>
              <a:t>LOW f</a:t>
            </a:r>
          </a:p>
          <a:p>
            <a:r>
              <a:rPr lang="en-US" sz="800" dirty="0" smtClean="0"/>
              <a:t>LOW g</a:t>
            </a:r>
          </a:p>
          <a:p>
            <a:r>
              <a:rPr lang="en-US" sz="800" dirty="0" smtClean="0"/>
              <a:t>PAUSE 1000</a:t>
            </a:r>
          </a:p>
          <a:p>
            <a:r>
              <a:rPr lang="en-US" sz="800" dirty="0" smtClean="0"/>
              <a:t>HIGH a</a:t>
            </a:r>
          </a:p>
          <a:p>
            <a:r>
              <a:rPr lang="en-US" sz="800" dirty="0" smtClean="0"/>
              <a:t>HIGH b</a:t>
            </a:r>
          </a:p>
          <a:p>
            <a:r>
              <a:rPr lang="en-US" sz="800" dirty="0" smtClean="0"/>
              <a:t>HIGH c</a:t>
            </a:r>
          </a:p>
          <a:p>
            <a:r>
              <a:rPr lang="en-US" sz="800" dirty="0" smtClean="0"/>
              <a:t>HIGH d</a:t>
            </a:r>
          </a:p>
          <a:p>
            <a:r>
              <a:rPr lang="en-US" sz="800" dirty="0" smtClean="0"/>
              <a:t>HIGH e</a:t>
            </a:r>
          </a:p>
          <a:p>
            <a:r>
              <a:rPr lang="en-US" sz="800" dirty="0" smtClean="0"/>
              <a:t>HIGH f</a:t>
            </a:r>
          </a:p>
          <a:p>
            <a:r>
              <a:rPr lang="en-US" sz="800" dirty="0" smtClean="0"/>
              <a:t>HIGH g</a:t>
            </a:r>
          </a:p>
          <a:p>
            <a:endParaRPr lang="en-US" sz="800" dirty="0" smtClean="0"/>
          </a:p>
          <a:p>
            <a:r>
              <a:rPr lang="en-US" sz="800" dirty="0" smtClean="0"/>
              <a:t>LOW a             '9</a:t>
            </a:r>
          </a:p>
          <a:p>
            <a:r>
              <a:rPr lang="en-US" sz="800" dirty="0" smtClean="0"/>
              <a:t>LOW b</a:t>
            </a:r>
          </a:p>
          <a:p>
            <a:r>
              <a:rPr lang="en-US" sz="800" dirty="0" smtClean="0"/>
              <a:t>LOW c</a:t>
            </a:r>
          </a:p>
          <a:p>
            <a:r>
              <a:rPr lang="en-US" sz="800" dirty="0" smtClean="0"/>
              <a:t>LOW f</a:t>
            </a:r>
          </a:p>
          <a:p>
            <a:r>
              <a:rPr lang="en-US" sz="800" dirty="0" smtClean="0"/>
              <a:t>LOW g</a:t>
            </a:r>
          </a:p>
          <a:p>
            <a:r>
              <a:rPr lang="en-US" sz="800" dirty="0" smtClean="0"/>
              <a:t>PAUSE 1000</a:t>
            </a:r>
          </a:p>
          <a:p>
            <a:r>
              <a:rPr lang="en-US" sz="800" dirty="0" smtClean="0"/>
              <a:t>HIGH a</a:t>
            </a:r>
          </a:p>
          <a:p>
            <a:r>
              <a:rPr lang="en-US" sz="800" dirty="0" smtClean="0"/>
              <a:t>HIGH b</a:t>
            </a:r>
          </a:p>
          <a:p>
            <a:r>
              <a:rPr lang="en-US" sz="800" dirty="0" smtClean="0"/>
              <a:t>HIGH c</a:t>
            </a:r>
          </a:p>
          <a:p>
            <a:r>
              <a:rPr lang="en-US" sz="800" dirty="0" smtClean="0"/>
              <a:t>HIGH f</a:t>
            </a:r>
          </a:p>
          <a:p>
            <a:r>
              <a:rPr lang="en-US" sz="800" dirty="0" smtClean="0"/>
              <a:t>HIGH g</a:t>
            </a:r>
            <a:endParaRPr lang="en-US" sz="800" dirty="0"/>
          </a:p>
        </p:txBody>
      </p:sp>
      <p:sp>
        <p:nvSpPr>
          <p:cNvPr id="8" name="TextBox 7"/>
          <p:cNvSpPr txBox="1"/>
          <p:nvPr/>
        </p:nvSpPr>
        <p:spPr>
          <a:xfrm>
            <a:off x="3463366" y="2079536"/>
            <a:ext cx="154068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LOW a             'A</a:t>
            </a:r>
          </a:p>
          <a:p>
            <a:r>
              <a:rPr lang="en-US" sz="800" dirty="0" smtClean="0"/>
              <a:t>LOW b</a:t>
            </a:r>
          </a:p>
          <a:p>
            <a:r>
              <a:rPr lang="en-US" sz="800" dirty="0" smtClean="0"/>
              <a:t>LOW c</a:t>
            </a:r>
          </a:p>
          <a:p>
            <a:r>
              <a:rPr lang="en-US" sz="800" dirty="0" smtClean="0"/>
              <a:t>LOW g</a:t>
            </a:r>
          </a:p>
          <a:p>
            <a:r>
              <a:rPr lang="en-US" sz="800" dirty="0" smtClean="0"/>
              <a:t>LOW e</a:t>
            </a:r>
          </a:p>
          <a:p>
            <a:r>
              <a:rPr lang="en-US" sz="800" dirty="0" smtClean="0"/>
              <a:t>LOW f</a:t>
            </a:r>
          </a:p>
          <a:p>
            <a:r>
              <a:rPr lang="en-US" sz="800" dirty="0" smtClean="0"/>
              <a:t>PAUSE 1000</a:t>
            </a:r>
          </a:p>
          <a:p>
            <a:r>
              <a:rPr lang="en-US" sz="800" dirty="0" smtClean="0"/>
              <a:t>HIGH a</a:t>
            </a:r>
          </a:p>
          <a:p>
            <a:r>
              <a:rPr lang="en-US" sz="800" dirty="0" smtClean="0"/>
              <a:t>HIGH b</a:t>
            </a:r>
          </a:p>
          <a:p>
            <a:r>
              <a:rPr lang="en-US" sz="800" dirty="0" smtClean="0"/>
              <a:t>HIGH c</a:t>
            </a:r>
          </a:p>
          <a:p>
            <a:r>
              <a:rPr lang="en-US" sz="800" dirty="0" smtClean="0"/>
              <a:t>HIGH g</a:t>
            </a:r>
          </a:p>
          <a:p>
            <a:r>
              <a:rPr lang="en-US" sz="800" dirty="0" smtClean="0"/>
              <a:t>HIGH e</a:t>
            </a:r>
          </a:p>
          <a:p>
            <a:r>
              <a:rPr lang="en-US" sz="800" dirty="0" smtClean="0"/>
              <a:t>HIGH f</a:t>
            </a:r>
          </a:p>
          <a:p>
            <a:endParaRPr lang="en-US" sz="800" dirty="0" smtClean="0"/>
          </a:p>
          <a:p>
            <a:r>
              <a:rPr lang="en-US" sz="800" dirty="0" smtClean="0"/>
              <a:t>LOW f             'B</a:t>
            </a:r>
          </a:p>
          <a:p>
            <a:r>
              <a:rPr lang="en-US" sz="800" dirty="0" smtClean="0"/>
              <a:t>LOW g</a:t>
            </a:r>
          </a:p>
          <a:p>
            <a:r>
              <a:rPr lang="en-US" sz="800" dirty="0" smtClean="0"/>
              <a:t>LOW e</a:t>
            </a:r>
          </a:p>
          <a:p>
            <a:r>
              <a:rPr lang="en-US" sz="800" dirty="0" smtClean="0"/>
              <a:t>LOW d</a:t>
            </a:r>
          </a:p>
          <a:p>
            <a:r>
              <a:rPr lang="en-US" sz="800" dirty="0" smtClean="0"/>
              <a:t>LOW c</a:t>
            </a:r>
          </a:p>
          <a:p>
            <a:r>
              <a:rPr lang="en-US" sz="800" dirty="0" smtClean="0"/>
              <a:t>PAUSE 1000</a:t>
            </a:r>
          </a:p>
          <a:p>
            <a:r>
              <a:rPr lang="en-US" sz="800" dirty="0" smtClean="0"/>
              <a:t>HIGH f</a:t>
            </a:r>
          </a:p>
          <a:p>
            <a:r>
              <a:rPr lang="en-US" sz="800" dirty="0" smtClean="0"/>
              <a:t>HIGH g</a:t>
            </a:r>
          </a:p>
          <a:p>
            <a:r>
              <a:rPr lang="en-US" sz="800" dirty="0" smtClean="0"/>
              <a:t>HIGH e</a:t>
            </a:r>
          </a:p>
          <a:p>
            <a:r>
              <a:rPr lang="en-US" sz="800" dirty="0" smtClean="0"/>
              <a:t>HIGH d</a:t>
            </a:r>
          </a:p>
          <a:p>
            <a:r>
              <a:rPr lang="en-US" sz="800" dirty="0" smtClean="0"/>
              <a:t>HIGH c</a:t>
            </a:r>
          </a:p>
          <a:p>
            <a:r>
              <a:rPr lang="en-US" sz="800" dirty="0" smtClean="0"/>
              <a:t>LOW a             'C</a:t>
            </a:r>
          </a:p>
          <a:p>
            <a:r>
              <a:rPr lang="en-US" sz="800" dirty="0" smtClean="0"/>
              <a:t>LOW f</a:t>
            </a:r>
          </a:p>
          <a:p>
            <a:r>
              <a:rPr lang="en-US" sz="800" dirty="0" smtClean="0"/>
              <a:t>LOW e</a:t>
            </a:r>
          </a:p>
          <a:p>
            <a:r>
              <a:rPr lang="en-US" sz="800" dirty="0" smtClean="0"/>
              <a:t>LOW d</a:t>
            </a:r>
          </a:p>
          <a:p>
            <a:r>
              <a:rPr lang="en-US" sz="800" dirty="0" smtClean="0"/>
              <a:t>PAUSE 1000</a:t>
            </a:r>
          </a:p>
          <a:p>
            <a:r>
              <a:rPr lang="en-US" sz="800" dirty="0" smtClean="0"/>
              <a:t>HIGH a</a:t>
            </a:r>
          </a:p>
          <a:p>
            <a:r>
              <a:rPr lang="en-US" sz="800" dirty="0" smtClean="0"/>
              <a:t>HIGH f</a:t>
            </a:r>
          </a:p>
          <a:p>
            <a:r>
              <a:rPr lang="en-US" sz="800" dirty="0" smtClean="0"/>
              <a:t>HIGH e</a:t>
            </a:r>
          </a:p>
          <a:p>
            <a:r>
              <a:rPr lang="en-US" sz="800" dirty="0" smtClean="0"/>
              <a:t>HIGH d</a:t>
            </a:r>
          </a:p>
          <a:p>
            <a:endParaRPr lang="en-US" sz="800" dirty="0"/>
          </a:p>
        </p:txBody>
      </p:sp>
      <p:sp>
        <p:nvSpPr>
          <p:cNvPr id="12" name="TextBox 11"/>
          <p:cNvSpPr txBox="1"/>
          <p:nvPr/>
        </p:nvSpPr>
        <p:spPr>
          <a:xfrm>
            <a:off x="4788024" y="2079535"/>
            <a:ext cx="165618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800" dirty="0" smtClean="0"/>
          </a:p>
          <a:p>
            <a:endParaRPr lang="en-US" sz="800" dirty="0" smtClean="0"/>
          </a:p>
          <a:p>
            <a:r>
              <a:rPr lang="en-US" sz="800" dirty="0" smtClean="0"/>
              <a:t>LOW b              'd</a:t>
            </a:r>
          </a:p>
          <a:p>
            <a:r>
              <a:rPr lang="en-US" sz="800" dirty="0" smtClean="0"/>
              <a:t>LOW c</a:t>
            </a:r>
          </a:p>
          <a:p>
            <a:r>
              <a:rPr lang="en-US" sz="800" dirty="0" smtClean="0"/>
              <a:t>LOW d</a:t>
            </a:r>
          </a:p>
          <a:p>
            <a:r>
              <a:rPr lang="en-US" sz="800" dirty="0" smtClean="0"/>
              <a:t>LOW e</a:t>
            </a:r>
          </a:p>
          <a:p>
            <a:r>
              <a:rPr lang="en-US" sz="800" dirty="0" smtClean="0"/>
              <a:t>LOW g</a:t>
            </a:r>
          </a:p>
          <a:p>
            <a:r>
              <a:rPr lang="en-US" sz="800" dirty="0" smtClean="0"/>
              <a:t>PAUSE 1000</a:t>
            </a:r>
          </a:p>
          <a:p>
            <a:r>
              <a:rPr lang="en-US" sz="800" dirty="0" smtClean="0"/>
              <a:t>HIGH b</a:t>
            </a:r>
          </a:p>
          <a:p>
            <a:r>
              <a:rPr lang="en-US" sz="800" dirty="0" smtClean="0"/>
              <a:t>HIGH c</a:t>
            </a:r>
          </a:p>
          <a:p>
            <a:r>
              <a:rPr lang="en-US" sz="800" dirty="0" smtClean="0"/>
              <a:t>HIGH d</a:t>
            </a:r>
          </a:p>
          <a:p>
            <a:r>
              <a:rPr lang="en-US" sz="800" dirty="0" smtClean="0"/>
              <a:t>HIGH e</a:t>
            </a:r>
          </a:p>
          <a:p>
            <a:r>
              <a:rPr lang="en-US" sz="800" dirty="0" smtClean="0"/>
              <a:t>HIGH g</a:t>
            </a:r>
          </a:p>
          <a:p>
            <a:endParaRPr lang="en-US" sz="800" dirty="0" smtClean="0"/>
          </a:p>
          <a:p>
            <a:r>
              <a:rPr lang="en-US" sz="800" dirty="0" smtClean="0"/>
              <a:t>LOW a               'E</a:t>
            </a:r>
          </a:p>
          <a:p>
            <a:r>
              <a:rPr lang="en-US" sz="800" dirty="0" smtClean="0"/>
              <a:t>LOW d</a:t>
            </a:r>
          </a:p>
          <a:p>
            <a:r>
              <a:rPr lang="en-US" sz="800" dirty="0" smtClean="0"/>
              <a:t>LOW e</a:t>
            </a:r>
          </a:p>
          <a:p>
            <a:r>
              <a:rPr lang="en-US" sz="800" dirty="0" smtClean="0"/>
              <a:t>LOW f</a:t>
            </a:r>
          </a:p>
          <a:p>
            <a:r>
              <a:rPr lang="en-US" sz="800" dirty="0" smtClean="0"/>
              <a:t>LOW g</a:t>
            </a:r>
          </a:p>
          <a:p>
            <a:r>
              <a:rPr lang="en-US" sz="800" dirty="0" smtClean="0"/>
              <a:t>PAUSE 1000</a:t>
            </a:r>
          </a:p>
          <a:p>
            <a:r>
              <a:rPr lang="en-US" sz="800" dirty="0" smtClean="0"/>
              <a:t>HIGH a</a:t>
            </a:r>
          </a:p>
          <a:p>
            <a:r>
              <a:rPr lang="en-US" sz="800" dirty="0" smtClean="0"/>
              <a:t>HIGH d</a:t>
            </a:r>
          </a:p>
          <a:p>
            <a:r>
              <a:rPr lang="en-US" sz="800" dirty="0" smtClean="0"/>
              <a:t>HIGH e</a:t>
            </a:r>
          </a:p>
          <a:p>
            <a:r>
              <a:rPr lang="en-US" sz="800" dirty="0" smtClean="0"/>
              <a:t>HIGH f</a:t>
            </a:r>
          </a:p>
          <a:p>
            <a:r>
              <a:rPr lang="en-US" sz="800" dirty="0" smtClean="0"/>
              <a:t>HIGH g</a:t>
            </a:r>
          </a:p>
          <a:p>
            <a:endParaRPr lang="en-US" sz="800" dirty="0" smtClean="0"/>
          </a:p>
          <a:p>
            <a:r>
              <a:rPr lang="en-US" sz="800" dirty="0" smtClean="0"/>
              <a:t>LOW a               'F</a:t>
            </a:r>
          </a:p>
          <a:p>
            <a:r>
              <a:rPr lang="en-US" sz="800" dirty="0" smtClean="0"/>
              <a:t>LOW e</a:t>
            </a:r>
          </a:p>
          <a:p>
            <a:r>
              <a:rPr lang="en-US" sz="800" dirty="0" smtClean="0"/>
              <a:t>LOW f</a:t>
            </a:r>
          </a:p>
          <a:p>
            <a:r>
              <a:rPr lang="en-US" sz="800" dirty="0" smtClean="0"/>
              <a:t>LOW g</a:t>
            </a:r>
          </a:p>
          <a:p>
            <a:r>
              <a:rPr lang="en-US" sz="800" dirty="0" smtClean="0"/>
              <a:t>PAUSE 1000</a:t>
            </a:r>
          </a:p>
          <a:p>
            <a:r>
              <a:rPr lang="en-US" sz="800" dirty="0" smtClean="0"/>
              <a:t>HIGH a</a:t>
            </a:r>
          </a:p>
          <a:p>
            <a:r>
              <a:rPr lang="en-US" sz="800" dirty="0" smtClean="0"/>
              <a:t>HIGH e</a:t>
            </a:r>
          </a:p>
          <a:p>
            <a:r>
              <a:rPr lang="en-US" sz="800" dirty="0" smtClean="0"/>
              <a:t>HIGH f</a:t>
            </a:r>
          </a:p>
          <a:p>
            <a:r>
              <a:rPr lang="en-US" sz="800" dirty="0" smtClean="0"/>
              <a:t>HIGH g</a:t>
            </a:r>
          </a:p>
          <a:p>
            <a:r>
              <a:rPr lang="en-US" sz="800" dirty="0" smtClean="0"/>
              <a:t>PAUSE 1000</a:t>
            </a:r>
            <a:endParaRPr lang="en-US" sz="800" dirty="0"/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6084168" y="2095681"/>
            <a:ext cx="72008" cy="42780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6372200" y="2204864"/>
            <a:ext cx="144016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LOW a     'Flashes all once</a:t>
            </a:r>
          </a:p>
          <a:p>
            <a:r>
              <a:rPr lang="en-US" sz="800" dirty="0" smtClean="0"/>
              <a:t>LOW b</a:t>
            </a:r>
          </a:p>
          <a:p>
            <a:r>
              <a:rPr lang="en-US" sz="800" dirty="0" smtClean="0"/>
              <a:t>LOW c</a:t>
            </a:r>
          </a:p>
          <a:p>
            <a:r>
              <a:rPr lang="en-US" sz="800" dirty="0" smtClean="0"/>
              <a:t>LOW d</a:t>
            </a:r>
          </a:p>
          <a:p>
            <a:r>
              <a:rPr lang="en-US" sz="800" dirty="0" smtClean="0"/>
              <a:t>LOW e</a:t>
            </a:r>
          </a:p>
          <a:p>
            <a:r>
              <a:rPr lang="en-US" sz="800" dirty="0" smtClean="0"/>
              <a:t>LOW f</a:t>
            </a:r>
          </a:p>
          <a:p>
            <a:r>
              <a:rPr lang="en-US" sz="800" dirty="0" smtClean="0"/>
              <a:t>LOW g</a:t>
            </a:r>
          </a:p>
          <a:p>
            <a:r>
              <a:rPr lang="en-US" sz="800" dirty="0" smtClean="0"/>
              <a:t>PAUSE 500</a:t>
            </a:r>
          </a:p>
          <a:p>
            <a:r>
              <a:rPr lang="en-US" sz="800" dirty="0" smtClean="0"/>
              <a:t>HIGH a</a:t>
            </a:r>
          </a:p>
          <a:p>
            <a:r>
              <a:rPr lang="en-US" sz="800" dirty="0" smtClean="0"/>
              <a:t>HIGH b</a:t>
            </a:r>
          </a:p>
          <a:p>
            <a:r>
              <a:rPr lang="en-US" sz="800" dirty="0" smtClean="0"/>
              <a:t>HIGH c</a:t>
            </a:r>
          </a:p>
          <a:p>
            <a:r>
              <a:rPr lang="en-US" sz="800" dirty="0" smtClean="0"/>
              <a:t>HIGH d</a:t>
            </a:r>
          </a:p>
          <a:p>
            <a:r>
              <a:rPr lang="en-US" sz="800" dirty="0" smtClean="0"/>
              <a:t>HIGH e</a:t>
            </a:r>
          </a:p>
          <a:p>
            <a:r>
              <a:rPr lang="en-US" sz="800" dirty="0" smtClean="0"/>
              <a:t>HIGH f</a:t>
            </a:r>
          </a:p>
          <a:p>
            <a:r>
              <a:rPr lang="en-US" sz="800" dirty="0" smtClean="0"/>
              <a:t>HIGH g</a:t>
            </a:r>
          </a:p>
          <a:p>
            <a:r>
              <a:rPr lang="en-US" sz="800" dirty="0" smtClean="0"/>
              <a:t>PAUSE 500</a:t>
            </a:r>
          </a:p>
          <a:p>
            <a:endParaRPr lang="en-US" sz="800" dirty="0" smtClean="0"/>
          </a:p>
          <a:p>
            <a:r>
              <a:rPr lang="en-US" sz="800" dirty="0" smtClean="0"/>
              <a:t>LOW a     'Flashes all once</a:t>
            </a:r>
          </a:p>
          <a:p>
            <a:r>
              <a:rPr lang="en-US" sz="800" dirty="0" smtClean="0"/>
              <a:t>LOW b</a:t>
            </a:r>
          </a:p>
          <a:p>
            <a:r>
              <a:rPr lang="en-US" sz="800" dirty="0" smtClean="0"/>
              <a:t>LOW c</a:t>
            </a:r>
          </a:p>
          <a:p>
            <a:r>
              <a:rPr lang="en-US" sz="800" dirty="0" smtClean="0"/>
              <a:t>LOW d</a:t>
            </a:r>
          </a:p>
          <a:p>
            <a:r>
              <a:rPr lang="en-US" sz="800" dirty="0" smtClean="0"/>
              <a:t>LOW e</a:t>
            </a:r>
          </a:p>
          <a:p>
            <a:r>
              <a:rPr lang="en-US" sz="800" dirty="0" smtClean="0"/>
              <a:t>LOW f</a:t>
            </a:r>
          </a:p>
          <a:p>
            <a:r>
              <a:rPr lang="en-US" sz="800" dirty="0" smtClean="0"/>
              <a:t>LOW g</a:t>
            </a:r>
          </a:p>
          <a:p>
            <a:r>
              <a:rPr lang="en-US" sz="800" dirty="0" smtClean="0"/>
              <a:t>PAUSE 500</a:t>
            </a:r>
          </a:p>
          <a:p>
            <a:r>
              <a:rPr lang="en-US" sz="800" dirty="0" smtClean="0"/>
              <a:t>HIGH a</a:t>
            </a:r>
          </a:p>
          <a:p>
            <a:r>
              <a:rPr lang="en-US" sz="800" dirty="0" smtClean="0"/>
              <a:t>HIGH b</a:t>
            </a:r>
          </a:p>
          <a:p>
            <a:r>
              <a:rPr lang="en-US" sz="800" dirty="0" smtClean="0"/>
              <a:t>HIGH c</a:t>
            </a:r>
          </a:p>
          <a:p>
            <a:r>
              <a:rPr lang="en-US" sz="800" dirty="0" smtClean="0"/>
              <a:t>HIGH d</a:t>
            </a:r>
          </a:p>
          <a:p>
            <a:r>
              <a:rPr lang="en-US" sz="800" dirty="0" smtClean="0"/>
              <a:t>HIGH e</a:t>
            </a:r>
          </a:p>
          <a:p>
            <a:r>
              <a:rPr lang="en-US" sz="800" dirty="0" smtClean="0"/>
              <a:t>HIGH f</a:t>
            </a:r>
          </a:p>
          <a:p>
            <a:r>
              <a:rPr lang="en-US" sz="800" dirty="0" smtClean="0"/>
              <a:t>HIGH g</a:t>
            </a:r>
          </a:p>
          <a:p>
            <a:r>
              <a:rPr lang="en-US" sz="800" dirty="0" smtClean="0"/>
              <a:t>PAUSE 500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1581653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Lab 8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75240" cy="4525963"/>
          </a:xfrm>
        </p:spPr>
        <p:txBody>
          <a:bodyPr/>
          <a:lstStyle/>
          <a:p>
            <a:r>
              <a:rPr lang="en-US" dirty="0" smtClean="0"/>
              <a:t>Results              </a:t>
            </a:r>
            <a:r>
              <a:rPr lang="en-US" sz="1400" dirty="0" smtClean="0"/>
              <a:t>- video </a:t>
            </a:r>
          </a:p>
          <a:p>
            <a:endParaRPr lang="en-US" dirty="0" smtClean="0"/>
          </a:p>
        </p:txBody>
      </p:sp>
      <p:pic>
        <p:nvPicPr>
          <p:cNvPr id="4" name="IMG_0153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1574" y="2132856"/>
            <a:ext cx="7680852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40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981075"/>
          </a:xfrm>
        </p:spPr>
        <p:txBody>
          <a:bodyPr/>
          <a:lstStyle/>
          <a:p>
            <a:r>
              <a:rPr lang="en-US"/>
              <a:t>Lab 8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r>
              <a:rPr lang="en-US" dirty="0" smtClean="0"/>
              <a:t>Results: Experiment was successful, 7-segment display counts from 0 to 16 in sequence.</a:t>
            </a:r>
          </a:p>
        </p:txBody>
      </p:sp>
    </p:spTree>
    <p:extLst>
      <p:ext uri="{BB962C8B-B14F-4D97-AF65-F5344CB8AC3E}">
        <p14:creationId xmlns:p14="http://schemas.microsoft.com/office/powerpoint/2010/main" val="12537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5891</TotalTime>
  <Words>724</Words>
  <Application>Microsoft Office PowerPoint</Application>
  <PresentationFormat>On-screen Show (4:3)</PresentationFormat>
  <Paragraphs>334</Paragraphs>
  <Slides>9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Diseño predeterminado</vt:lpstr>
      <vt:lpstr>Lab 8</vt:lpstr>
      <vt:lpstr>Lab 8</vt:lpstr>
      <vt:lpstr>Lab 8</vt:lpstr>
      <vt:lpstr>Lab 8</vt:lpstr>
      <vt:lpstr>Lab 8</vt:lpstr>
      <vt:lpstr>Lab 8</vt:lpstr>
      <vt:lpstr>Lab 8</vt:lpstr>
      <vt:lpstr>Lab 8</vt:lpstr>
      <vt:lpstr>Lab 8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Matstermind</cp:lastModifiedBy>
  <cp:revision>638</cp:revision>
  <dcterms:created xsi:type="dcterms:W3CDTF">2010-05-23T14:28:12Z</dcterms:created>
  <dcterms:modified xsi:type="dcterms:W3CDTF">2013-05-10T17:05:00Z</dcterms:modified>
</cp:coreProperties>
</file>