
<file path=[Content_Types].xml><?xml version="1.0" encoding="utf-8"?>
<Types xmlns="http://schemas.openxmlformats.org/package/2006/content-types">
  <Default Extension="png" ContentType="image/png"/>
  <Default Extension="jpeg" ContentType="image/jpeg"/>
  <Default Extension="MOV" ContentType="video/unknown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81" r:id="rId7"/>
    <p:sldId id="261" r:id="rId8"/>
    <p:sldId id="282" r:id="rId9"/>
    <p:sldId id="262" r:id="rId10"/>
    <p:sldId id="270" r:id="rId11"/>
    <p:sldId id="265" r:id="rId12"/>
    <p:sldId id="266" r:id="rId13"/>
    <p:sldId id="264" r:id="rId14"/>
    <p:sldId id="263" r:id="rId15"/>
    <p:sldId id="271" r:id="rId16"/>
    <p:sldId id="272" r:id="rId17"/>
    <p:sldId id="273" r:id="rId18"/>
    <p:sldId id="274" r:id="rId19"/>
    <p:sldId id="276" r:id="rId20"/>
    <p:sldId id="275" r:id="rId21"/>
    <p:sldId id="277" r:id="rId22"/>
    <p:sldId id="278" r:id="rId23"/>
    <p:sldId id="279" r:id="rId24"/>
    <p:sldId id="280" r:id="rId25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2C16"/>
    <a:srgbClr val="0C788E"/>
    <a:srgbClr val="025198"/>
    <a:srgbClr val="000099"/>
    <a:srgbClr val="1C1C1C"/>
    <a:srgbClr val="3366FF"/>
    <a:srgbClr val="000058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575" autoAdjust="0"/>
    <p:restoredTop sz="94652" autoAdjust="0"/>
  </p:normalViewPr>
  <p:slideViewPr>
    <p:cSldViewPr>
      <p:cViewPr>
        <p:scale>
          <a:sx n="66" d="100"/>
          <a:sy n="66" d="100"/>
        </p:scale>
        <p:origin x="-1056" y="-9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236341-7160-4CF9-BFA9-13806588B0BE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60091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187526-54BF-4E3E-B559-23505FDE339E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067218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95A8CF-A371-4B90-ACC3-3768CB74ECE7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10512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2C39E3-047A-4B63-8744-72634668C64C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53400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F08CB9-5BFE-4E8E-B38F-0DF2E5CFB491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5641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2F6A38-6D81-480D-8A18-463078062EE7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76213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8B9510-9FB7-4065-84D2-226440047783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6798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C73ECA-1B38-447A-A26A-FF798D224A97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2523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8A682D-9FB0-4665-97CA-A82DB7962054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39560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3BC96E-E51F-44C4-BA2B-396CD6EFEB86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33634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9DE794-0175-4825-AD4F-53B1A5686E35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34819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A43C5CF-93F2-47A2-97A5-4C4E50705C8E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8" name="Rectangle 110"/>
          <p:cNvSpPr>
            <a:spLocks noGrp="1" noChangeArrowheads="1"/>
          </p:cNvSpPr>
          <p:nvPr>
            <p:ph type="ctrTitle"/>
          </p:nvPr>
        </p:nvSpPr>
        <p:spPr>
          <a:xfrm>
            <a:off x="250825" y="4900613"/>
            <a:ext cx="5184775" cy="544512"/>
          </a:xfrm>
          <a:noFill/>
          <a:ln/>
        </p:spPr>
        <p:txBody>
          <a:bodyPr/>
          <a:lstStyle/>
          <a:p>
            <a:pPr algn="l"/>
            <a:r>
              <a:rPr lang="es-UY" b="1" dirty="0" smtClean="0">
                <a:solidFill>
                  <a:schemeClr val="bg1"/>
                </a:solidFill>
              </a:rPr>
              <a:t>Digital </a:t>
            </a:r>
            <a:r>
              <a:rPr lang="es-UY" b="1" dirty="0" err="1" smtClean="0">
                <a:solidFill>
                  <a:schemeClr val="bg1"/>
                </a:solidFill>
              </a:rPr>
              <a:t>Lab</a:t>
            </a:r>
            <a:r>
              <a:rPr lang="es-UY" b="1" dirty="0" smtClean="0">
                <a:solidFill>
                  <a:schemeClr val="bg1"/>
                </a:solidFill>
              </a:rPr>
              <a:t> Book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2167" name="Rectangle 119"/>
          <p:cNvSpPr>
            <a:spLocks noChangeArrowheads="1"/>
          </p:cNvSpPr>
          <p:nvPr/>
        </p:nvSpPr>
        <p:spPr bwMode="auto">
          <a:xfrm>
            <a:off x="323850" y="5516563"/>
            <a:ext cx="3384550" cy="544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s-UY" b="1" dirty="0" smtClean="0">
                <a:solidFill>
                  <a:schemeClr val="bg1"/>
                </a:solidFill>
              </a:rPr>
              <a:t>Digital </a:t>
            </a:r>
            <a:r>
              <a:rPr lang="es-UY" b="1" dirty="0" err="1" smtClean="0">
                <a:solidFill>
                  <a:schemeClr val="bg1"/>
                </a:solidFill>
              </a:rPr>
              <a:t>fundamentals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04898" y="6196662"/>
            <a:ext cx="2339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By: Matthew Krueger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4624"/>
            <a:ext cx="8229600" cy="98107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Lab 6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5788"/>
            <a:ext cx="8229600" cy="4525962"/>
          </a:xfrm>
        </p:spPr>
        <p:txBody>
          <a:bodyPr/>
          <a:lstStyle/>
          <a:p>
            <a:endParaRPr lang="en-US"/>
          </a:p>
        </p:txBody>
      </p:sp>
      <p:pic>
        <p:nvPicPr>
          <p:cNvPr id="155650" name="Picture 2" descr="C:\Users\Matstermind\Desktop\df lab book\df 0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36" b="24366"/>
          <a:stretch/>
        </p:blipFill>
        <p:spPr bwMode="auto">
          <a:xfrm>
            <a:off x="2123728" y="908720"/>
            <a:ext cx="5000807" cy="5585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9028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4624"/>
            <a:ext cx="8229600" cy="98107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Lab 6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5788"/>
            <a:ext cx="8229600" cy="4525962"/>
          </a:xfrm>
        </p:spPr>
        <p:txBody>
          <a:bodyPr/>
          <a:lstStyle/>
          <a:p>
            <a:endParaRPr lang="en-US"/>
          </a:p>
        </p:txBody>
      </p:sp>
      <p:pic>
        <p:nvPicPr>
          <p:cNvPr id="156674" name="Picture 2" descr="C:\Users\Matstermind\Desktop\df lab book\df 00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35" b="27285"/>
          <a:stretch/>
        </p:blipFill>
        <p:spPr bwMode="auto">
          <a:xfrm>
            <a:off x="1861510" y="908720"/>
            <a:ext cx="5073700" cy="5384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9684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4624"/>
            <a:ext cx="8229600" cy="98107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Lab 6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5788"/>
            <a:ext cx="8229600" cy="4525962"/>
          </a:xfrm>
        </p:spPr>
        <p:txBody>
          <a:bodyPr/>
          <a:lstStyle/>
          <a:p>
            <a:endParaRPr lang="en-US"/>
          </a:p>
        </p:txBody>
      </p:sp>
      <p:pic>
        <p:nvPicPr>
          <p:cNvPr id="157698" name="Picture 2" descr="C:\Users\Matstermind\Desktop\df lab book\df 0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95" b="26330"/>
          <a:stretch/>
        </p:blipFill>
        <p:spPr bwMode="auto">
          <a:xfrm>
            <a:off x="1691681" y="764704"/>
            <a:ext cx="5112568" cy="5783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9028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4624"/>
            <a:ext cx="8229600" cy="98107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Lab 6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5788"/>
            <a:ext cx="8229600" cy="4525962"/>
          </a:xfrm>
        </p:spPr>
        <p:txBody>
          <a:bodyPr/>
          <a:lstStyle/>
          <a:p>
            <a:endParaRPr lang="en-US"/>
          </a:p>
        </p:txBody>
      </p:sp>
      <p:pic>
        <p:nvPicPr>
          <p:cNvPr id="1546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16766"/>
            <a:ext cx="4067944" cy="3050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IMG_0126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44008" y="3550512"/>
            <a:ext cx="4355976" cy="2450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761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4624"/>
            <a:ext cx="8229600" cy="98107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Lab 6.2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5788"/>
            <a:ext cx="8229600" cy="4525962"/>
          </a:xfrm>
        </p:spPr>
        <p:txBody>
          <a:bodyPr/>
          <a:lstStyle/>
          <a:p>
            <a:endParaRPr lang="en-US"/>
          </a:p>
        </p:txBody>
      </p:sp>
      <p:pic>
        <p:nvPicPr>
          <p:cNvPr id="153602" name="Picture 2" descr="C:\Users\Matstermind\Pictures\2013-05-09 df\df 02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6" t="1308" r="4613" b="9874"/>
          <a:stretch/>
        </p:blipFill>
        <p:spPr bwMode="auto">
          <a:xfrm>
            <a:off x="2385899" y="780781"/>
            <a:ext cx="4372202" cy="5744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3744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4624"/>
            <a:ext cx="8229600" cy="98107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Lab 6.2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5788"/>
            <a:ext cx="8229600" cy="4525962"/>
          </a:xfrm>
        </p:spPr>
        <p:txBody>
          <a:bodyPr/>
          <a:lstStyle/>
          <a:p>
            <a:endParaRPr lang="en-US"/>
          </a:p>
        </p:txBody>
      </p:sp>
      <p:pic>
        <p:nvPicPr>
          <p:cNvPr id="159746" name="Picture 2" descr="C:\Users\Matstermind\Desktop\df lab book\df 00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80" b="27687"/>
          <a:stretch/>
        </p:blipFill>
        <p:spPr bwMode="auto">
          <a:xfrm>
            <a:off x="1879157" y="1506690"/>
            <a:ext cx="5385687" cy="5810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483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4624"/>
            <a:ext cx="8229600" cy="98107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Lab 6.2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5788"/>
            <a:ext cx="8229600" cy="4525962"/>
          </a:xfrm>
        </p:spPr>
        <p:txBody>
          <a:bodyPr/>
          <a:lstStyle/>
          <a:p>
            <a:endParaRPr lang="en-US"/>
          </a:p>
        </p:txBody>
      </p:sp>
      <p:pic>
        <p:nvPicPr>
          <p:cNvPr id="160770" name="Picture 2" descr="C:\Users\Matstermind\Desktop\df lab book\df 00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4" t="2116" r="10411" b="24980"/>
          <a:stretch/>
        </p:blipFill>
        <p:spPr bwMode="auto">
          <a:xfrm>
            <a:off x="2145448" y="787211"/>
            <a:ext cx="4853105" cy="5594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483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4624"/>
            <a:ext cx="8229600" cy="98107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Lab 6.2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5788"/>
            <a:ext cx="8229600" cy="4525962"/>
          </a:xfrm>
        </p:spPr>
        <p:txBody>
          <a:bodyPr/>
          <a:lstStyle/>
          <a:p>
            <a:endParaRPr lang="en-US"/>
          </a:p>
        </p:txBody>
      </p:sp>
      <p:pic>
        <p:nvPicPr>
          <p:cNvPr id="161794" name="Picture 2" descr="C:\Users\Matstermind\Desktop\df lab book\df 00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9" r="8730" b="26735"/>
          <a:stretch/>
        </p:blipFill>
        <p:spPr bwMode="auto">
          <a:xfrm>
            <a:off x="2267743" y="836712"/>
            <a:ext cx="4871729" cy="5595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483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4624"/>
            <a:ext cx="8229600" cy="98107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Lab 6.2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5788"/>
            <a:ext cx="8229600" cy="4525962"/>
          </a:xfrm>
        </p:spPr>
        <p:txBody>
          <a:bodyPr/>
          <a:lstStyle/>
          <a:p>
            <a:endParaRPr lang="en-US"/>
          </a:p>
        </p:txBody>
      </p:sp>
      <p:pic>
        <p:nvPicPr>
          <p:cNvPr id="162819" name="Picture 3" descr="C:\Users\Matstermind\Desktop\df lab book\df 00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1" t="1847" r="11341" b="26338"/>
          <a:stretch/>
        </p:blipFill>
        <p:spPr bwMode="auto">
          <a:xfrm>
            <a:off x="2051720" y="908720"/>
            <a:ext cx="4886012" cy="5596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483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4624"/>
            <a:ext cx="8229600" cy="98107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Lab 6.2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5788"/>
            <a:ext cx="8229600" cy="4525962"/>
          </a:xfrm>
        </p:spPr>
        <p:txBody>
          <a:bodyPr/>
          <a:lstStyle/>
          <a:p>
            <a:endParaRPr lang="en-US"/>
          </a:p>
        </p:txBody>
      </p:sp>
      <p:pic>
        <p:nvPicPr>
          <p:cNvPr id="163842" name="Picture 2" descr="C:\Users\Matstermind\Desktop\df lab book\df 00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2" t="1301" r="10040" b="24843"/>
          <a:stretch/>
        </p:blipFill>
        <p:spPr bwMode="auto">
          <a:xfrm>
            <a:off x="2181021" y="908720"/>
            <a:ext cx="4781959" cy="5596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958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4624"/>
            <a:ext cx="8229600" cy="98107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Lab 1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5788"/>
            <a:ext cx="8229600" cy="4525962"/>
          </a:xfrm>
        </p:spPr>
        <p:txBody>
          <a:bodyPr/>
          <a:lstStyle/>
          <a:p>
            <a:endParaRPr lang="en-US"/>
          </a:p>
        </p:txBody>
      </p:sp>
      <p:pic>
        <p:nvPicPr>
          <p:cNvPr id="7" name="Picture 4" descr="C:\Users\Matstermind\Pictures\2013-05-09 df\df 01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2" t="2028" r="2740" b="7385"/>
          <a:stretch/>
        </p:blipFill>
        <p:spPr bwMode="auto">
          <a:xfrm>
            <a:off x="2283638" y="764705"/>
            <a:ext cx="4576724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4624"/>
            <a:ext cx="8229600" cy="98107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Lab 6.2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5788"/>
            <a:ext cx="8229600" cy="4525962"/>
          </a:xfrm>
        </p:spPr>
        <p:txBody>
          <a:bodyPr/>
          <a:lstStyle/>
          <a:p>
            <a:endParaRPr lang="en-US"/>
          </a:p>
        </p:txBody>
      </p:sp>
      <p:pic>
        <p:nvPicPr>
          <p:cNvPr id="164866" name="Picture 2" descr="C:\Users\Matstermind\Desktop\df lab book\df 01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9" t="2664" r="10980" b="25113"/>
          <a:stretch/>
        </p:blipFill>
        <p:spPr bwMode="auto">
          <a:xfrm>
            <a:off x="2132257" y="836712"/>
            <a:ext cx="4879486" cy="5596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958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4624"/>
            <a:ext cx="8229600" cy="98107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Lab 6.2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5788"/>
            <a:ext cx="8229600" cy="4525962"/>
          </a:xfrm>
        </p:spPr>
        <p:txBody>
          <a:bodyPr/>
          <a:lstStyle/>
          <a:p>
            <a:endParaRPr lang="en-US"/>
          </a:p>
        </p:txBody>
      </p:sp>
      <p:pic>
        <p:nvPicPr>
          <p:cNvPr id="165890" name="Picture 2" descr="C:\Users\Matstermind\Desktop\df lab book\df 01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2" r="8056" b="27696"/>
          <a:stretch/>
        </p:blipFill>
        <p:spPr bwMode="auto">
          <a:xfrm>
            <a:off x="1979712" y="908720"/>
            <a:ext cx="4926672" cy="5596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958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4624"/>
            <a:ext cx="8229600" cy="98107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Lab 6.2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5788"/>
            <a:ext cx="8229600" cy="4525962"/>
          </a:xfrm>
        </p:spPr>
        <p:txBody>
          <a:bodyPr/>
          <a:lstStyle/>
          <a:p>
            <a:endParaRPr lang="en-US"/>
          </a:p>
        </p:txBody>
      </p:sp>
      <p:pic>
        <p:nvPicPr>
          <p:cNvPr id="166914" name="Picture 2" descr="C:\Users\Matstermind\Desktop\df lab book\df 01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4" t="1453" r="10971" b="25692"/>
          <a:stretch/>
        </p:blipFill>
        <p:spPr bwMode="auto">
          <a:xfrm>
            <a:off x="2139029" y="764704"/>
            <a:ext cx="4865942" cy="5596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958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4624"/>
            <a:ext cx="8229600" cy="98107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Lab 6.2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5788"/>
            <a:ext cx="8229600" cy="4525962"/>
          </a:xfrm>
        </p:spPr>
        <p:txBody>
          <a:bodyPr/>
          <a:lstStyle/>
          <a:p>
            <a:endParaRPr lang="en-US"/>
          </a:p>
        </p:txBody>
      </p:sp>
      <p:pic>
        <p:nvPicPr>
          <p:cNvPr id="167938" name="Picture 2" descr="C:\Users\Matstermind\Desktop\df lab book\df 01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5" t="2388" r="10598" b="25932"/>
          <a:stretch/>
        </p:blipFill>
        <p:spPr bwMode="auto">
          <a:xfrm>
            <a:off x="2108430" y="764704"/>
            <a:ext cx="4927140" cy="5596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958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4624"/>
            <a:ext cx="8229600" cy="98107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Lab 6.2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5788"/>
            <a:ext cx="8229600" cy="4525962"/>
          </a:xfrm>
        </p:spPr>
        <p:txBody>
          <a:bodyPr/>
          <a:lstStyle/>
          <a:p>
            <a:endParaRPr lang="en-US"/>
          </a:p>
        </p:txBody>
      </p:sp>
      <p:pic>
        <p:nvPicPr>
          <p:cNvPr id="168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3" y="1196752"/>
            <a:ext cx="6720747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958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4624"/>
            <a:ext cx="8229600" cy="98107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Lab 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5788"/>
            <a:ext cx="8229600" cy="4525962"/>
          </a:xfrm>
        </p:spPr>
        <p:txBody>
          <a:bodyPr/>
          <a:lstStyle/>
          <a:p>
            <a:endParaRPr lang="en-US"/>
          </a:p>
        </p:txBody>
      </p:sp>
      <p:pic>
        <p:nvPicPr>
          <p:cNvPr id="148482" name="Picture 2" descr="C:\Users\Matstermind\Pictures\2013-05-09 df\df 0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7" t="2397" r="4056" b="8377"/>
          <a:stretch/>
        </p:blipFill>
        <p:spPr bwMode="auto">
          <a:xfrm>
            <a:off x="2339752" y="764704"/>
            <a:ext cx="4464496" cy="5845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9906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4624"/>
            <a:ext cx="8229600" cy="98107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Lab 3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5788"/>
            <a:ext cx="8229600" cy="4525962"/>
          </a:xfrm>
        </p:spPr>
        <p:txBody>
          <a:bodyPr/>
          <a:lstStyle/>
          <a:p>
            <a:endParaRPr lang="en-US"/>
          </a:p>
        </p:txBody>
      </p:sp>
      <p:pic>
        <p:nvPicPr>
          <p:cNvPr id="149506" name="Picture 2" descr="C:\Users\Matstermind\Pictures\2013-05-09 df\df 01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7" b="9192"/>
          <a:stretch/>
        </p:blipFill>
        <p:spPr bwMode="auto">
          <a:xfrm>
            <a:off x="2389903" y="764705"/>
            <a:ext cx="4364195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516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4624"/>
            <a:ext cx="8229600" cy="98107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Lab 4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5788"/>
            <a:ext cx="8229600" cy="4525962"/>
          </a:xfrm>
        </p:spPr>
        <p:txBody>
          <a:bodyPr/>
          <a:lstStyle/>
          <a:p>
            <a:endParaRPr lang="en-US"/>
          </a:p>
        </p:txBody>
      </p:sp>
      <p:pic>
        <p:nvPicPr>
          <p:cNvPr id="150530" name="Picture 2" descr="C:\Users\Matstermind\Pictures\2013-05-09 df\df 01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8" t="1244" r="4668" b="10075"/>
          <a:stretch/>
        </p:blipFill>
        <p:spPr bwMode="auto">
          <a:xfrm>
            <a:off x="2380836" y="836713"/>
            <a:ext cx="4382328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8375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4624"/>
            <a:ext cx="8229600" cy="98107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Lab 4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5788"/>
            <a:ext cx="8229600" cy="4525962"/>
          </a:xfrm>
        </p:spPr>
        <p:txBody>
          <a:bodyPr/>
          <a:lstStyle/>
          <a:p>
            <a:endParaRPr lang="en-US"/>
          </a:p>
        </p:txBody>
      </p:sp>
      <p:pic>
        <p:nvPicPr>
          <p:cNvPr id="169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764704"/>
            <a:ext cx="7380312" cy="5535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12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4624"/>
            <a:ext cx="8229600" cy="98107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Lab 5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5788"/>
            <a:ext cx="8229600" cy="4525962"/>
          </a:xfrm>
        </p:spPr>
        <p:txBody>
          <a:bodyPr/>
          <a:lstStyle/>
          <a:p>
            <a:endParaRPr lang="en-US"/>
          </a:p>
        </p:txBody>
      </p:sp>
      <p:pic>
        <p:nvPicPr>
          <p:cNvPr id="151554" name="Picture 2" descr="C:\Users\Matstermind\Pictures\2013-05-09 df\df 01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4" t="1309" r="5372" b="8786"/>
          <a:stretch/>
        </p:blipFill>
        <p:spPr bwMode="auto">
          <a:xfrm>
            <a:off x="2417541" y="908721"/>
            <a:ext cx="4308918" cy="5777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3744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 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10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24744"/>
            <a:ext cx="7092280" cy="5319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11815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4624"/>
            <a:ext cx="8229600" cy="98107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Lab 6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5788"/>
            <a:ext cx="8229600" cy="4525962"/>
          </a:xfrm>
        </p:spPr>
        <p:txBody>
          <a:bodyPr/>
          <a:lstStyle/>
          <a:p>
            <a:endParaRPr lang="en-US"/>
          </a:p>
        </p:txBody>
      </p:sp>
      <p:pic>
        <p:nvPicPr>
          <p:cNvPr id="152578" name="Picture 2" descr="C:\Users\Matstermind\Pictures\2013-05-09 df\df 02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7" t="1719" r="5377" b="7967"/>
          <a:stretch/>
        </p:blipFill>
        <p:spPr bwMode="auto">
          <a:xfrm>
            <a:off x="2516519" y="836713"/>
            <a:ext cx="4110962" cy="5616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3744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5833</TotalTime>
  <Words>55</Words>
  <Application>Microsoft Office PowerPoint</Application>
  <PresentationFormat>On-screen Show (4:3)</PresentationFormat>
  <Paragraphs>26</Paragraphs>
  <Slides>24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6" baseType="lpstr">
      <vt:lpstr>Arial</vt:lpstr>
      <vt:lpstr>Diseño predeterminado</vt:lpstr>
      <vt:lpstr>Digital Lab Book</vt:lpstr>
      <vt:lpstr>Lab 1</vt:lpstr>
      <vt:lpstr>Lab 2</vt:lpstr>
      <vt:lpstr>Lab 3</vt:lpstr>
      <vt:lpstr>Lab 4</vt:lpstr>
      <vt:lpstr>Lab 4</vt:lpstr>
      <vt:lpstr>Lab 5</vt:lpstr>
      <vt:lpstr>Lab 5</vt:lpstr>
      <vt:lpstr>Lab 6</vt:lpstr>
      <vt:lpstr>Lab 6</vt:lpstr>
      <vt:lpstr>Lab 6</vt:lpstr>
      <vt:lpstr>Lab 6</vt:lpstr>
      <vt:lpstr>Lab 6</vt:lpstr>
      <vt:lpstr>Lab 6.2</vt:lpstr>
      <vt:lpstr>Lab 6.2</vt:lpstr>
      <vt:lpstr>Lab 6.2</vt:lpstr>
      <vt:lpstr>Lab 6.2</vt:lpstr>
      <vt:lpstr>Lab 6.2</vt:lpstr>
      <vt:lpstr>Lab 6.2</vt:lpstr>
      <vt:lpstr>Lab 6.2</vt:lpstr>
      <vt:lpstr>Lab 6.2</vt:lpstr>
      <vt:lpstr>Lab 6.2</vt:lpstr>
      <vt:lpstr>Lab 6.2</vt:lpstr>
      <vt:lpstr>Lab 6.2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Matstermind</cp:lastModifiedBy>
  <cp:revision>624</cp:revision>
  <dcterms:created xsi:type="dcterms:W3CDTF">2010-05-23T14:28:12Z</dcterms:created>
  <dcterms:modified xsi:type="dcterms:W3CDTF">2013-05-10T01:17:07Z</dcterms:modified>
</cp:coreProperties>
</file>