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67" r:id="rId5"/>
    <p:sldId id="260" r:id="rId6"/>
    <p:sldId id="261" r:id="rId7"/>
    <p:sldId id="262" r:id="rId8"/>
    <p:sldId id="258" r:id="rId9"/>
    <p:sldId id="265" r:id="rId1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4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err="1" smtClean="0">
                <a:solidFill>
                  <a:schemeClr val="bg1"/>
                </a:solidFill>
              </a:rPr>
              <a:t>Karnaugh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mapping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 smtClean="0"/>
              <a:t>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1628775"/>
            <a:ext cx="534352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656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 smtClean="0"/>
              <a:t>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78209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119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 smtClean="0"/>
              <a:t>4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675394"/>
            <a:ext cx="5416649" cy="4711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511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74LS00d</a:t>
            </a:r>
            <a:endParaRPr lang="en-US" sz="2400" dirty="0" smtClean="0"/>
          </a:p>
          <a:p>
            <a:r>
              <a:rPr lang="en-US" sz="2400" dirty="0" smtClean="0"/>
              <a:t>74LS02</a:t>
            </a:r>
            <a:endParaRPr lang="en-US" sz="2400" dirty="0" smtClean="0"/>
          </a:p>
          <a:p>
            <a:r>
              <a:rPr lang="en-US" sz="2400" dirty="0" smtClean="0"/>
              <a:t>3x 1k Resistors</a:t>
            </a:r>
          </a:p>
          <a:p>
            <a:r>
              <a:rPr lang="en-US" sz="2400" dirty="0" smtClean="0"/>
              <a:t>8x Dipswitch Array</a:t>
            </a:r>
          </a:p>
          <a:p>
            <a:r>
              <a:rPr lang="en-US" sz="2400" dirty="0" smtClean="0"/>
              <a:t>Misc. Wires</a:t>
            </a:r>
          </a:p>
          <a:p>
            <a:pPr algn="ctr"/>
            <a:r>
              <a:rPr lang="en-US" sz="2800" dirty="0" smtClean="0"/>
              <a:t>Tools Used</a:t>
            </a:r>
          </a:p>
          <a:p>
            <a:r>
              <a:rPr lang="en-US" sz="2800" dirty="0" smtClean="0"/>
              <a:t>NI Elvis II</a:t>
            </a:r>
          </a:p>
          <a:p>
            <a:r>
              <a:rPr lang="en-US" sz="2800" dirty="0" smtClean="0"/>
              <a:t>GDM-8245 Digital </a:t>
            </a:r>
            <a:r>
              <a:rPr lang="en-US" sz="2800" dirty="0" err="1" smtClean="0"/>
              <a:t>Multimeter</a:t>
            </a:r>
            <a:endParaRPr lang="en-US" sz="28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882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to </a:t>
            </a:r>
            <a:r>
              <a:rPr lang="en-US" dirty="0" smtClean="0"/>
              <a:t>Verify the correct operation or SR latch circuits using NAND and NOR gates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32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</a:t>
            </a:r>
            <a:r>
              <a:rPr lang="en-US" dirty="0" smtClean="0"/>
              <a:t>Check outputs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3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876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71800" y="5935594"/>
            <a:ext cx="3031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Could not get circuit to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270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</a:t>
            </a:r>
            <a:r>
              <a:rPr lang="en-US" dirty="0">
                <a:solidFill>
                  <a:schemeClr val="tx1"/>
                </a:solidFill>
              </a:rPr>
              <a:t>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Picture 2" descr="C:\Users\Matstermind\Pictures\2013-05-09 df\df 0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" t="1244" r="4668" b="10075"/>
          <a:stretch/>
        </p:blipFill>
        <p:spPr bwMode="auto">
          <a:xfrm>
            <a:off x="2380836" y="836713"/>
            <a:ext cx="4382328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54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5874</TotalTime>
  <Words>109</Words>
  <Application>Microsoft Office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Diseño predeterminado</vt:lpstr>
      <vt:lpstr>Lab 4</vt:lpstr>
      <vt:lpstr>Lab 4 schematic</vt:lpstr>
      <vt:lpstr>Lab 4 schematic</vt:lpstr>
      <vt:lpstr>Lab 4 schematic</vt:lpstr>
      <vt:lpstr>Parts Used</vt:lpstr>
      <vt:lpstr>Experiment Purpose</vt:lpstr>
      <vt:lpstr>SET-UP</vt:lpstr>
      <vt:lpstr>Results</vt:lpstr>
      <vt:lpstr>Lab 4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632</cp:revision>
  <dcterms:created xsi:type="dcterms:W3CDTF">2010-05-23T14:28:12Z</dcterms:created>
  <dcterms:modified xsi:type="dcterms:W3CDTF">2013-05-10T15:07:57Z</dcterms:modified>
</cp:coreProperties>
</file>