
<file path=[Content_Types].xml><?xml version="1.0" encoding="utf-8"?>
<Types xmlns="http://schemas.openxmlformats.org/package/2006/content-types">
  <Default Extension="png" ContentType="image/png"/>
  <Default Extension="jpeg" ContentType="image/jpeg"/>
  <Default Extension="MOV" ContentType="video/unknown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9" r:id="rId5"/>
    <p:sldId id="270" r:id="rId6"/>
    <p:sldId id="271" r:id="rId7"/>
    <p:sldId id="272" r:id="rId8"/>
    <p:sldId id="273" r:id="rId9"/>
    <p:sldId id="274" r:id="rId10"/>
    <p:sldId id="275" r:id="rId11"/>
    <p:sldId id="276" r:id="rId12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22C16"/>
    <a:srgbClr val="0C788E"/>
    <a:srgbClr val="025198"/>
    <a:srgbClr val="000099"/>
    <a:srgbClr val="1C1C1C"/>
    <a:srgbClr val="3366FF"/>
    <a:srgbClr val="000058"/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575" autoAdjust="0"/>
    <p:restoredTop sz="94652" autoAdjust="0"/>
  </p:normalViewPr>
  <p:slideViewPr>
    <p:cSldViewPr>
      <p:cViewPr>
        <p:scale>
          <a:sx n="66" d="100"/>
          <a:sy n="66" d="100"/>
        </p:scale>
        <p:origin x="-1494" y="-5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236341-7160-4CF9-BFA9-13806588B0BE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600914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187526-54BF-4E3E-B559-23505FDE339E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067218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95A8CF-A371-4B90-ACC3-3768CB74ECE7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105126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2C39E3-047A-4B63-8744-72634668C64C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53400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F08CB9-5BFE-4E8E-B38F-0DF2E5CFB491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564101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2F6A38-6D81-480D-8A18-463078062EE7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762138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8B9510-9FB7-4065-84D2-226440047783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67980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C73ECA-1B38-447A-A26A-FF798D224A97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25230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8A682D-9FB0-4665-97CA-A82DB7962054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395600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3BC96E-E51F-44C4-BA2B-396CD6EFEB86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336346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9DE794-0175-4825-AD4F-53B1A5686E35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348192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A43C5CF-93F2-47A2-97A5-4C4E50705C8E}" type="slidenum">
              <a:rPr lang="es-ES"/>
              <a:pPr/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8" name="Rectangle 110"/>
          <p:cNvSpPr>
            <a:spLocks noGrp="1" noChangeArrowheads="1"/>
          </p:cNvSpPr>
          <p:nvPr>
            <p:ph type="ctrTitle"/>
          </p:nvPr>
        </p:nvSpPr>
        <p:spPr>
          <a:xfrm>
            <a:off x="250825" y="4900613"/>
            <a:ext cx="5184775" cy="544512"/>
          </a:xfrm>
          <a:noFill/>
          <a:ln/>
        </p:spPr>
        <p:txBody>
          <a:bodyPr/>
          <a:lstStyle/>
          <a:p>
            <a:pPr algn="l"/>
            <a:r>
              <a:rPr lang="es-UY" b="1" dirty="0" err="1" smtClean="0">
                <a:solidFill>
                  <a:schemeClr val="bg1"/>
                </a:solidFill>
              </a:rPr>
              <a:t>Lab</a:t>
            </a:r>
            <a:r>
              <a:rPr lang="es-UY" b="1" dirty="0" smtClean="0">
                <a:solidFill>
                  <a:schemeClr val="bg1"/>
                </a:solidFill>
              </a:rPr>
              <a:t> 6</a:t>
            </a:r>
            <a:endParaRPr lang="es-ES" b="1" dirty="0">
              <a:solidFill>
                <a:schemeClr val="bg1"/>
              </a:solidFill>
            </a:endParaRPr>
          </a:p>
        </p:txBody>
      </p:sp>
      <p:sp>
        <p:nvSpPr>
          <p:cNvPr id="2167" name="Rectangle 119"/>
          <p:cNvSpPr>
            <a:spLocks noChangeArrowheads="1"/>
          </p:cNvSpPr>
          <p:nvPr/>
        </p:nvSpPr>
        <p:spPr bwMode="auto">
          <a:xfrm>
            <a:off x="323850" y="5516563"/>
            <a:ext cx="3384550" cy="544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es-UY" b="1" dirty="0" smtClean="0">
                <a:solidFill>
                  <a:schemeClr val="bg1"/>
                </a:solidFill>
              </a:rPr>
              <a:t>Basic </a:t>
            </a:r>
            <a:r>
              <a:rPr lang="es-UY" b="1" dirty="0" err="1" smtClean="0">
                <a:solidFill>
                  <a:schemeClr val="bg1"/>
                </a:solidFill>
              </a:rPr>
              <a:t>stamp</a:t>
            </a:r>
            <a:endParaRPr lang="es-ES" b="1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804898" y="6196662"/>
            <a:ext cx="2339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By: Matthew Krueger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44624"/>
            <a:ext cx="8229600" cy="981075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Lab 6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55788"/>
            <a:ext cx="8229600" cy="4525962"/>
          </a:xfrm>
        </p:spPr>
        <p:txBody>
          <a:bodyPr/>
          <a:lstStyle/>
          <a:p>
            <a:endParaRPr lang="en-US"/>
          </a:p>
        </p:txBody>
      </p:sp>
      <p:pic>
        <p:nvPicPr>
          <p:cNvPr id="157698" name="Picture 2" descr="C:\Users\Matstermind\Desktop\df lab book\df 00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595" b="26330"/>
          <a:stretch/>
        </p:blipFill>
        <p:spPr bwMode="auto">
          <a:xfrm>
            <a:off x="1691681" y="764704"/>
            <a:ext cx="5112568" cy="5783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1803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44624"/>
            <a:ext cx="8229600" cy="981075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Lab 6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55788"/>
            <a:ext cx="8229600" cy="4525962"/>
          </a:xfrm>
        </p:spPr>
        <p:txBody>
          <a:bodyPr/>
          <a:lstStyle/>
          <a:p>
            <a:endParaRPr lang="en-US"/>
          </a:p>
        </p:txBody>
      </p:sp>
      <p:pic>
        <p:nvPicPr>
          <p:cNvPr id="1546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016766"/>
            <a:ext cx="4067944" cy="3050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IMG_0126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644008" y="3550512"/>
            <a:ext cx="4355976" cy="2450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169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2401"/>
            <a:ext cx="7772400" cy="1752599"/>
          </a:xfrm>
        </p:spPr>
        <p:txBody>
          <a:bodyPr>
            <a:normAutofit/>
          </a:bodyPr>
          <a:lstStyle/>
          <a:p>
            <a:r>
              <a:rPr lang="en-US" dirty="0" smtClean="0"/>
              <a:t>Lab </a:t>
            </a:r>
            <a:r>
              <a:rPr lang="en-US" dirty="0" smtClean="0"/>
              <a:t>6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>schematic</a:t>
            </a:r>
            <a:endParaRPr lang="en-US" sz="1800" dirty="0"/>
          </a:p>
        </p:txBody>
      </p:sp>
      <p:pic>
        <p:nvPicPr>
          <p:cNvPr id="8" name="Picture 2" descr="C:\Users\Matstermind\Desktop\df lab book\df 00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36" b="24366"/>
          <a:stretch/>
        </p:blipFill>
        <p:spPr bwMode="auto">
          <a:xfrm>
            <a:off x="2339752" y="1539765"/>
            <a:ext cx="4398863" cy="4913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26566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Parts Used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 err="1" smtClean="0"/>
              <a:t>Paralax</a:t>
            </a:r>
            <a:r>
              <a:rPr lang="en-US" dirty="0" smtClean="0"/>
              <a:t> </a:t>
            </a:r>
            <a:r>
              <a:rPr lang="en-US" dirty="0"/>
              <a:t>Basic Stamp Microcontroller</a:t>
            </a:r>
          </a:p>
          <a:p>
            <a:pPr lvl="1"/>
            <a:r>
              <a:rPr lang="en-US" dirty="0"/>
              <a:t>Push Button</a:t>
            </a:r>
          </a:p>
          <a:p>
            <a:pPr lvl="1"/>
            <a:r>
              <a:rPr lang="en-US" dirty="0"/>
              <a:t>LED </a:t>
            </a:r>
          </a:p>
          <a:p>
            <a:pPr lvl="1"/>
            <a:r>
              <a:rPr lang="en-US" dirty="0"/>
              <a:t>10K-ohm Resistor</a:t>
            </a:r>
          </a:p>
          <a:p>
            <a:pPr lvl="1"/>
            <a:r>
              <a:rPr lang="en-US" dirty="0"/>
              <a:t>220-ohm Resistor</a:t>
            </a:r>
          </a:p>
          <a:p>
            <a:pPr lvl="1"/>
            <a:r>
              <a:rPr lang="en-US" dirty="0"/>
              <a:t>Jumper Wires</a:t>
            </a:r>
          </a:p>
          <a:p>
            <a:pPr lvl="1"/>
            <a:r>
              <a:rPr lang="en-US" dirty="0"/>
              <a:t>D-sub cable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38822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Lab 6-Basic Stamp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Tools Used:</a:t>
            </a:r>
          </a:p>
          <a:p>
            <a:pPr lvl="1"/>
            <a:r>
              <a:rPr lang="en-US" dirty="0" err="1" smtClean="0"/>
              <a:t>Parralax</a:t>
            </a:r>
            <a:r>
              <a:rPr lang="en-US" dirty="0" smtClean="0"/>
              <a:t> Basic Stamp Microcontroller</a:t>
            </a:r>
          </a:p>
          <a:p>
            <a:pPr lvl="1"/>
            <a:r>
              <a:rPr lang="en-US" dirty="0" smtClean="0"/>
              <a:t>Push Button</a:t>
            </a:r>
          </a:p>
          <a:p>
            <a:pPr lvl="1"/>
            <a:r>
              <a:rPr lang="en-US" dirty="0" smtClean="0"/>
              <a:t>LED </a:t>
            </a:r>
          </a:p>
          <a:p>
            <a:pPr lvl="1"/>
            <a:r>
              <a:rPr lang="en-US" dirty="0" smtClean="0"/>
              <a:t>10K-ohm Resistor</a:t>
            </a:r>
          </a:p>
          <a:p>
            <a:pPr lvl="1"/>
            <a:r>
              <a:rPr lang="en-US" dirty="0" smtClean="0"/>
              <a:t>220-ohm Resistor</a:t>
            </a:r>
          </a:p>
          <a:p>
            <a:pPr lvl="1"/>
            <a:r>
              <a:rPr lang="en-US" dirty="0" smtClean="0"/>
              <a:t>Jumper Wires</a:t>
            </a:r>
          </a:p>
          <a:p>
            <a:pPr lvl="1"/>
            <a:r>
              <a:rPr lang="en-US" dirty="0" smtClean="0"/>
              <a:t>D-sub cable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20149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Desired Program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End result should be a ten second cycle with the LED lighting up five times in one second intervals.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47356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Approach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Write code in the Parallax Basic Stamp program</a:t>
            </a:r>
          </a:p>
          <a:p>
            <a:r>
              <a:rPr lang="en-US" dirty="0" smtClean="0"/>
              <a:t>Install circuit including power supply, ground supply, pushbutton, resistors and LED</a:t>
            </a:r>
          </a:p>
          <a:p>
            <a:r>
              <a:rPr lang="en-US" dirty="0" smtClean="0"/>
              <a:t>Upload program to microcontroller, run, and test pushbutton program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47621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38400" y="-304800"/>
            <a:ext cx="18288000" cy="1028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262031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44624"/>
            <a:ext cx="8229600" cy="981075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Lab 6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55788"/>
            <a:ext cx="8229600" cy="4525962"/>
          </a:xfrm>
        </p:spPr>
        <p:txBody>
          <a:bodyPr/>
          <a:lstStyle/>
          <a:p>
            <a:endParaRPr lang="en-US"/>
          </a:p>
        </p:txBody>
      </p:sp>
      <p:pic>
        <p:nvPicPr>
          <p:cNvPr id="155650" name="Picture 2" descr="C:\Users\Matstermind\Desktop\df lab book\df 00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36" b="24366"/>
          <a:stretch/>
        </p:blipFill>
        <p:spPr bwMode="auto">
          <a:xfrm>
            <a:off x="2123728" y="908720"/>
            <a:ext cx="5000807" cy="5585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0369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44624"/>
            <a:ext cx="8229600" cy="981075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Lab 6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55788"/>
            <a:ext cx="8229600" cy="4525962"/>
          </a:xfrm>
        </p:spPr>
        <p:txBody>
          <a:bodyPr/>
          <a:lstStyle/>
          <a:p>
            <a:endParaRPr lang="en-US"/>
          </a:p>
        </p:txBody>
      </p:sp>
      <p:pic>
        <p:nvPicPr>
          <p:cNvPr id="156674" name="Picture 2" descr="C:\Users\Matstermind\Desktop\df lab book\df 00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35" b="27285"/>
          <a:stretch/>
        </p:blipFill>
        <p:spPr bwMode="auto">
          <a:xfrm>
            <a:off x="1861510" y="908720"/>
            <a:ext cx="5073700" cy="5384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0796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5885</TotalTime>
  <Words>112</Words>
  <Application>Microsoft Office PowerPoint</Application>
  <PresentationFormat>On-screen Show (4:3)</PresentationFormat>
  <Paragraphs>31</Paragraphs>
  <Slides>11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Diseño predeterminado</vt:lpstr>
      <vt:lpstr>Lab 6</vt:lpstr>
      <vt:lpstr>Lab 6 schematic</vt:lpstr>
      <vt:lpstr>Parts Used</vt:lpstr>
      <vt:lpstr>Lab 6-Basic Stamp</vt:lpstr>
      <vt:lpstr>Desired Program</vt:lpstr>
      <vt:lpstr>Approach</vt:lpstr>
      <vt:lpstr>PowerPoint Presentation</vt:lpstr>
      <vt:lpstr>Lab 6</vt:lpstr>
      <vt:lpstr>Lab 6</vt:lpstr>
      <vt:lpstr>Lab 6</vt:lpstr>
      <vt:lpstr>Lab 6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Mariajose</dc:creator>
  <cp:lastModifiedBy>Matthew Krueger</cp:lastModifiedBy>
  <cp:revision>635</cp:revision>
  <dcterms:created xsi:type="dcterms:W3CDTF">2010-05-23T14:28:12Z</dcterms:created>
  <dcterms:modified xsi:type="dcterms:W3CDTF">2013-05-10T15:18:59Z</dcterms:modified>
</cp:coreProperties>
</file>