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056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>
                <a:solidFill>
                  <a:schemeClr val="bg1"/>
                </a:solidFill>
              </a:rPr>
              <a:t>9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4536182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Basic </a:t>
            </a:r>
            <a:r>
              <a:rPr lang="es-UY" b="1" dirty="0" err="1" smtClean="0">
                <a:solidFill>
                  <a:schemeClr val="bg1"/>
                </a:solidFill>
              </a:rPr>
              <a:t>stamp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Your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own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project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en-US" dirty="0" smtClean="0"/>
              <a:t>Results: Experiment was successful, led cube lit random LEDs with a corresponding sound to each light</a:t>
            </a:r>
          </a:p>
        </p:txBody>
      </p:sp>
    </p:spTree>
    <p:extLst>
      <p:ext uri="{BB962C8B-B14F-4D97-AF65-F5344CB8AC3E}">
        <p14:creationId xmlns:p14="http://schemas.microsoft.com/office/powerpoint/2010/main" val="362342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Directive</a:t>
            </a:r>
          </a:p>
          <a:p>
            <a:pPr>
              <a:buFontTx/>
              <a:buChar char="-"/>
            </a:pPr>
            <a:r>
              <a:rPr lang="en-US" sz="2400" dirty="0" smtClean="0"/>
              <a:t>Using what you have learned in the previous experiments, design and program a circuit. </a:t>
            </a:r>
          </a:p>
        </p:txBody>
      </p:sp>
    </p:spTree>
    <p:extLst>
      <p:ext uri="{BB962C8B-B14F-4D97-AF65-F5344CB8AC3E}">
        <p14:creationId xmlns:p14="http://schemas.microsoft.com/office/powerpoint/2010/main" val="12996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en-US" sz="2000" dirty="0" smtClean="0"/>
              <a:t>While programming LEDs to light in a sequence is fun. I wanted to do something different for this one. I wanted diversity, so I decided to tackle the random number generator</a:t>
            </a:r>
            <a:r>
              <a:rPr lang="en-US" sz="2000" dirty="0"/>
              <a:t>.</a:t>
            </a:r>
            <a:r>
              <a:rPr lang="en-US" sz="2000" dirty="0" smtClean="0"/>
              <a:t> however, having no programming experience posed a difficulty. This program used many new commands for me, the FOR, IF, ELSEIF, RANDOM, COUNTER. Along with figuring out how to make the IF statement do more than 16 Ifs. Was a fun problem for me. I am happy with the results, but would have like to have more time to work on it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4939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Parts List</a:t>
            </a:r>
          </a:p>
          <a:p>
            <a:pPr lvl="2">
              <a:buFontTx/>
              <a:buChar char="-"/>
            </a:pPr>
            <a:r>
              <a:rPr lang="en-US" dirty="0" smtClean="0"/>
              <a:t>Basic Stamp</a:t>
            </a:r>
          </a:p>
          <a:p>
            <a:pPr lvl="2">
              <a:buFontTx/>
              <a:buChar char="-"/>
            </a:pPr>
            <a:r>
              <a:rPr lang="en-US" sz="2400" dirty="0" smtClean="0"/>
              <a:t>27x LEDs </a:t>
            </a:r>
          </a:p>
          <a:p>
            <a:pPr lvl="2">
              <a:buFontTx/>
              <a:buChar char="-"/>
            </a:pPr>
            <a:r>
              <a:rPr lang="en-US" sz="2400" dirty="0" smtClean="0"/>
              <a:t>1x </a:t>
            </a:r>
            <a:r>
              <a:rPr lang="en-US" dirty="0" smtClean="0"/>
              <a:t>12-pin male header</a:t>
            </a:r>
          </a:p>
          <a:p>
            <a:pPr lvl="2">
              <a:buFontTx/>
              <a:buChar char="-"/>
            </a:pPr>
            <a:r>
              <a:rPr lang="en-US" dirty="0"/>
              <a:t>1x 12-pin </a:t>
            </a:r>
            <a:r>
              <a:rPr lang="en-US" dirty="0" smtClean="0"/>
              <a:t>female header</a:t>
            </a:r>
          </a:p>
          <a:p>
            <a:pPr lvl="2">
              <a:buFontTx/>
              <a:buChar char="-"/>
            </a:pPr>
            <a:r>
              <a:rPr lang="en-US" sz="2400" dirty="0" err="1" smtClean="0"/>
              <a:t>Protoboard</a:t>
            </a:r>
            <a:endParaRPr lang="en-US" sz="2400" dirty="0" smtClean="0"/>
          </a:p>
          <a:p>
            <a:pPr lvl="2">
              <a:buFontTx/>
              <a:buChar char="-"/>
            </a:pPr>
            <a:r>
              <a:rPr lang="en-US" dirty="0" smtClean="0"/>
              <a:t>solder</a:t>
            </a:r>
            <a:endParaRPr lang="en-US" sz="2400" dirty="0" smtClean="0"/>
          </a:p>
          <a:p>
            <a:pPr lvl="2">
              <a:buFontTx/>
              <a:buChar char="-"/>
            </a:pPr>
            <a:r>
              <a:rPr lang="en-US" dirty="0" err="1" smtClean="0"/>
              <a:t>Misc</a:t>
            </a:r>
            <a:r>
              <a:rPr lang="en-US" dirty="0" smtClean="0"/>
              <a:t> wires.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03803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Schematic 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29" y="3428999"/>
            <a:ext cx="824865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3212976"/>
            <a:ext cx="721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Wall 1                                 Wall 2                                   Wall 3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260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1026" name="Picture 2" descr="C:\Users\Matstermind\Desktop\Digital fundamental final\IMG_0172 - 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197" y="2250426"/>
            <a:ext cx="4545804" cy="340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tstermind\Desktop\Digital fundamental final\IMG_01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426"/>
            <a:ext cx="4545805" cy="340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99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098576" cy="4525963"/>
          </a:xfrm>
        </p:spPr>
        <p:txBody>
          <a:bodyPr/>
          <a:lstStyle/>
          <a:p>
            <a:r>
              <a:rPr lang="en-US" dirty="0" smtClean="0"/>
              <a:t>Program</a:t>
            </a:r>
          </a:p>
          <a:p>
            <a:r>
              <a:rPr lang="en-US" sz="800" dirty="0"/>
              <a:t>' {$STAMP BS2}</a:t>
            </a:r>
          </a:p>
          <a:p>
            <a:r>
              <a:rPr lang="en-US" sz="800" dirty="0"/>
              <a:t>' {$PBASIC 2.5}</a:t>
            </a:r>
          </a:p>
          <a:p>
            <a:endParaRPr lang="en-US" sz="800" dirty="0"/>
          </a:p>
          <a:p>
            <a:r>
              <a:rPr lang="en-US" sz="800" dirty="0"/>
              <a:t>result  VAR     Word</a:t>
            </a:r>
          </a:p>
          <a:p>
            <a:r>
              <a:rPr lang="en-US" sz="800" dirty="0"/>
              <a:t>final    VAR     Byte</a:t>
            </a:r>
          </a:p>
          <a:p>
            <a:r>
              <a:rPr lang="en-US" sz="800" dirty="0"/>
              <a:t>row3  CON 0</a:t>
            </a:r>
          </a:p>
          <a:p>
            <a:r>
              <a:rPr lang="en-US" sz="800" dirty="0"/>
              <a:t>row2  CON 1</a:t>
            </a:r>
          </a:p>
          <a:p>
            <a:r>
              <a:rPr lang="en-US" sz="800" dirty="0"/>
              <a:t>r1  CON 2</a:t>
            </a:r>
          </a:p>
          <a:p>
            <a:r>
              <a:rPr lang="en-US" sz="800" dirty="0"/>
              <a:t>LED1  CON 11</a:t>
            </a:r>
          </a:p>
          <a:p>
            <a:r>
              <a:rPr lang="en-US" sz="800" dirty="0"/>
              <a:t>LED2  CON 10</a:t>
            </a:r>
          </a:p>
          <a:p>
            <a:r>
              <a:rPr lang="en-US" sz="800" dirty="0"/>
              <a:t>LED3  CON 9</a:t>
            </a:r>
          </a:p>
          <a:p>
            <a:r>
              <a:rPr lang="en-US" sz="800" dirty="0"/>
              <a:t>LED4  CON 8</a:t>
            </a:r>
          </a:p>
          <a:p>
            <a:r>
              <a:rPr lang="en-US" sz="800" dirty="0"/>
              <a:t>LED5  CON 7</a:t>
            </a:r>
          </a:p>
          <a:p>
            <a:r>
              <a:rPr lang="en-US" sz="800" dirty="0"/>
              <a:t>LED6  CON 6</a:t>
            </a:r>
          </a:p>
          <a:p>
            <a:r>
              <a:rPr lang="en-US" sz="800" dirty="0"/>
              <a:t>LED7  CON 5</a:t>
            </a:r>
          </a:p>
          <a:p>
            <a:r>
              <a:rPr lang="en-US" sz="800" dirty="0"/>
              <a:t>LED8  CON 4</a:t>
            </a:r>
          </a:p>
          <a:p>
            <a:r>
              <a:rPr lang="en-US" sz="800" dirty="0"/>
              <a:t>LED9  CON 3</a:t>
            </a:r>
          </a:p>
          <a:p>
            <a:r>
              <a:rPr lang="en-US" sz="800" dirty="0" err="1"/>
              <a:t>spk</a:t>
            </a:r>
            <a:r>
              <a:rPr lang="en-US" sz="800" dirty="0"/>
              <a:t> CON 12</a:t>
            </a:r>
          </a:p>
          <a:p>
            <a:r>
              <a:rPr lang="en-US" sz="800" dirty="0" err="1"/>
              <a:t>spgnd</a:t>
            </a:r>
            <a:r>
              <a:rPr lang="en-US" sz="800" dirty="0"/>
              <a:t> CON 13</a:t>
            </a:r>
          </a:p>
          <a:p>
            <a:endParaRPr lang="en-US" sz="800" dirty="0"/>
          </a:p>
          <a:p>
            <a:endParaRPr lang="en-US" sz="800" dirty="0"/>
          </a:p>
          <a:p>
            <a:r>
              <a:rPr lang="en-US" sz="800" dirty="0"/>
              <a:t>OUTPUT 0</a:t>
            </a:r>
          </a:p>
          <a:p>
            <a:r>
              <a:rPr lang="en-US" sz="800" dirty="0"/>
              <a:t>OUTPUT 1</a:t>
            </a:r>
          </a:p>
          <a:p>
            <a:r>
              <a:rPr lang="en-US" sz="800" dirty="0"/>
              <a:t>OUTPUT 2</a:t>
            </a:r>
          </a:p>
          <a:p>
            <a:r>
              <a:rPr lang="en-US" sz="800" dirty="0"/>
              <a:t>OUTPUT 3</a:t>
            </a:r>
          </a:p>
          <a:p>
            <a:r>
              <a:rPr lang="en-US" sz="800" dirty="0"/>
              <a:t>OUTPUT 4</a:t>
            </a:r>
          </a:p>
          <a:p>
            <a:r>
              <a:rPr lang="en-US" sz="800" dirty="0"/>
              <a:t>OUTPUT 5</a:t>
            </a:r>
          </a:p>
          <a:p>
            <a:r>
              <a:rPr lang="en-US" sz="800" dirty="0"/>
              <a:t>OUTPUT 6</a:t>
            </a:r>
          </a:p>
          <a:p>
            <a:r>
              <a:rPr lang="en-US" sz="800" dirty="0"/>
              <a:t>OUTPUT 7</a:t>
            </a:r>
            <a:endParaRPr lang="en-US" sz="800" dirty="0" smtClean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857068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427362" y="2053557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1601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929076" y="2053557"/>
            <a:ext cx="14982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OUTPUT 8</a:t>
            </a:r>
          </a:p>
          <a:p>
            <a:r>
              <a:rPr lang="en-US" sz="800" dirty="0"/>
              <a:t>OUTPUT 9</a:t>
            </a:r>
          </a:p>
          <a:p>
            <a:r>
              <a:rPr lang="en-US" sz="800" dirty="0"/>
              <a:t>OUTPUT 10</a:t>
            </a:r>
          </a:p>
          <a:p>
            <a:r>
              <a:rPr lang="en-US" sz="800" dirty="0"/>
              <a:t>OUTPUT 11</a:t>
            </a:r>
          </a:p>
          <a:p>
            <a:r>
              <a:rPr lang="en-US" sz="800" dirty="0"/>
              <a:t>OUTPUT 12</a:t>
            </a:r>
          </a:p>
          <a:p>
            <a:r>
              <a:rPr lang="en-US" sz="800" dirty="0"/>
              <a:t>OUTPUT 13</a:t>
            </a:r>
          </a:p>
          <a:p>
            <a:endParaRPr lang="en-US" sz="800" dirty="0"/>
          </a:p>
          <a:p>
            <a:r>
              <a:rPr lang="en-US" sz="800" dirty="0"/>
              <a:t>HIGH r1</a:t>
            </a:r>
          </a:p>
          <a:p>
            <a:r>
              <a:rPr lang="en-US" sz="800" dirty="0"/>
              <a:t>HIGH row2</a:t>
            </a:r>
          </a:p>
          <a:p>
            <a:r>
              <a:rPr lang="en-US" sz="800" dirty="0"/>
              <a:t>HIGH row3</a:t>
            </a:r>
          </a:p>
          <a:p>
            <a:r>
              <a:rPr lang="en-US" sz="800" dirty="0"/>
              <a:t>LOW LED1</a:t>
            </a:r>
          </a:p>
          <a:p>
            <a:r>
              <a:rPr lang="en-US" sz="800" dirty="0"/>
              <a:t>LOW LED2</a:t>
            </a:r>
          </a:p>
          <a:p>
            <a:r>
              <a:rPr lang="en-US" sz="800" dirty="0"/>
              <a:t>LOW LED3</a:t>
            </a:r>
          </a:p>
          <a:p>
            <a:r>
              <a:rPr lang="en-US" sz="800" dirty="0"/>
              <a:t>LOW LED4</a:t>
            </a:r>
          </a:p>
          <a:p>
            <a:r>
              <a:rPr lang="en-US" sz="800" dirty="0"/>
              <a:t>LOW LED5</a:t>
            </a:r>
          </a:p>
          <a:p>
            <a:r>
              <a:rPr lang="en-US" sz="800" dirty="0"/>
              <a:t>LOW LED6</a:t>
            </a:r>
          </a:p>
          <a:p>
            <a:r>
              <a:rPr lang="en-US" sz="800" dirty="0"/>
              <a:t>LOW LED7</a:t>
            </a:r>
          </a:p>
          <a:p>
            <a:r>
              <a:rPr lang="en-US" sz="800" dirty="0"/>
              <a:t>LOW LED8</a:t>
            </a:r>
          </a:p>
          <a:p>
            <a:r>
              <a:rPr lang="en-US" sz="800" dirty="0"/>
              <a:t>LOW LED9</a:t>
            </a:r>
          </a:p>
          <a:p>
            <a:r>
              <a:rPr lang="en-US" sz="800" dirty="0"/>
              <a:t>LOW </a:t>
            </a:r>
            <a:r>
              <a:rPr lang="en-US" sz="800" dirty="0" err="1"/>
              <a:t>spgnd</a:t>
            </a:r>
            <a:endParaRPr lang="en-US" sz="800" dirty="0"/>
          </a:p>
          <a:p>
            <a:endParaRPr lang="en-US" sz="800" dirty="0"/>
          </a:p>
          <a:p>
            <a:r>
              <a:rPr lang="en-US" sz="800" dirty="0"/>
              <a:t>DO</a:t>
            </a:r>
          </a:p>
          <a:p>
            <a:r>
              <a:rPr lang="en-US" sz="800" dirty="0"/>
              <a:t>counter VAR  Byte</a:t>
            </a:r>
          </a:p>
          <a:p>
            <a:endParaRPr lang="en-US" sz="800" dirty="0"/>
          </a:p>
          <a:p>
            <a:r>
              <a:rPr lang="en-US" sz="800" dirty="0"/>
              <a:t> result = 1111            ' set initial "seed" </a:t>
            </a:r>
            <a:r>
              <a:rPr lang="en-US" sz="800" dirty="0" smtClean="0"/>
              <a:t>value</a:t>
            </a:r>
          </a:p>
          <a:p>
            <a:endParaRPr lang="en-US" sz="800" dirty="0"/>
          </a:p>
          <a:p>
            <a:r>
              <a:rPr lang="en-US" sz="800" dirty="0"/>
              <a:t>Main:</a:t>
            </a:r>
          </a:p>
          <a:p>
            <a:r>
              <a:rPr lang="en-US" sz="800" dirty="0"/>
              <a:t>FOR counter = 1 TO 27</a:t>
            </a:r>
          </a:p>
          <a:p>
            <a:endParaRPr lang="en-US" sz="800" dirty="0"/>
          </a:p>
          <a:p>
            <a:r>
              <a:rPr lang="en-US" sz="800" dirty="0"/>
              <a:t>final =((result//27) +1)</a:t>
            </a:r>
          </a:p>
          <a:p>
            <a:r>
              <a:rPr lang="en-US" sz="800" dirty="0"/>
              <a:t>RANDOM result                    ' generate random number</a:t>
            </a:r>
          </a:p>
          <a:p>
            <a:r>
              <a:rPr lang="en-US" sz="800" dirty="0"/>
              <a:t>PAUSE 100</a:t>
            </a:r>
          </a:p>
          <a:p>
            <a:r>
              <a:rPr lang="en-US" sz="800" dirty="0"/>
              <a:t>DEBUG DEC ? final              ' show the result on screen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63366" y="2079536"/>
            <a:ext cx="15406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IF (final = 1)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led1</a:t>
            </a:r>
          </a:p>
          <a:p>
            <a:r>
              <a:rPr lang="en-US" sz="800" dirty="0"/>
              <a:t>   FREQOUT Spk,100,1000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led1</a:t>
            </a:r>
          </a:p>
          <a:p>
            <a:r>
              <a:rPr lang="en-US" sz="800" dirty="0"/>
              <a:t>  ELSEIF (final = 2)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led2</a:t>
            </a:r>
          </a:p>
          <a:p>
            <a:r>
              <a:rPr lang="en-US" sz="800" dirty="0"/>
              <a:t>   FREQOUT Spk,100,2000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led2</a:t>
            </a:r>
          </a:p>
          <a:p>
            <a:r>
              <a:rPr lang="en-US" sz="800" dirty="0"/>
              <a:t>  ELSEIF (final = 3)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led3</a:t>
            </a:r>
          </a:p>
          <a:p>
            <a:r>
              <a:rPr lang="en-US" sz="800" dirty="0"/>
              <a:t>   FREQOUT Spk,100,3000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led3</a:t>
            </a:r>
          </a:p>
          <a:p>
            <a:r>
              <a:rPr lang="en-US" sz="800" dirty="0"/>
              <a:t>     ELSEIF (final = 4)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led4</a:t>
            </a:r>
          </a:p>
          <a:p>
            <a:r>
              <a:rPr lang="en-US" sz="800" dirty="0"/>
              <a:t>   FREQOUT Spk,100,4000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led4</a:t>
            </a:r>
          </a:p>
          <a:p>
            <a:r>
              <a:rPr lang="en-US" sz="800" dirty="0"/>
              <a:t>     ELSEIF (final = 5)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led5</a:t>
            </a:r>
          </a:p>
          <a:p>
            <a:r>
              <a:rPr lang="en-US" sz="800" dirty="0"/>
              <a:t>   FREQOUT Spk,100,5000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</a:t>
            </a:r>
            <a:r>
              <a:rPr lang="en-US" sz="800" dirty="0" smtClean="0"/>
              <a:t>led5</a:t>
            </a:r>
          </a:p>
          <a:p>
            <a:r>
              <a:rPr lang="en-US" sz="800" dirty="0"/>
              <a:t> ELSEIF (final = 6)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led6</a:t>
            </a:r>
          </a:p>
          <a:p>
            <a:r>
              <a:rPr lang="en-US" sz="800" dirty="0"/>
              <a:t>   FREQOUT Spk,100,6000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1120" y="2062046"/>
            <a:ext cx="144016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ELSEIF (final = 7)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led7</a:t>
            </a:r>
          </a:p>
          <a:p>
            <a:r>
              <a:rPr lang="en-US" sz="800" dirty="0"/>
              <a:t>   FREQOUT Spk,100,7000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led7</a:t>
            </a:r>
          </a:p>
          <a:p>
            <a:r>
              <a:rPr lang="en-US" sz="800" dirty="0"/>
              <a:t>     ELSEIF (final = 8)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led8</a:t>
            </a:r>
          </a:p>
          <a:p>
            <a:r>
              <a:rPr lang="en-US" sz="800" dirty="0"/>
              <a:t>   FREQOUT Spk,100,8000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led8</a:t>
            </a:r>
          </a:p>
          <a:p>
            <a:r>
              <a:rPr lang="en-US" sz="800" dirty="0"/>
              <a:t>    ELSEIF (final = 9) THEN</a:t>
            </a:r>
          </a:p>
          <a:p>
            <a:r>
              <a:rPr lang="en-US" sz="800" dirty="0"/>
              <a:t>   LOW row3</a:t>
            </a:r>
          </a:p>
          <a:p>
            <a:r>
              <a:rPr lang="en-US" sz="800" dirty="0"/>
              <a:t>   HIGH led9</a:t>
            </a:r>
          </a:p>
          <a:p>
            <a:r>
              <a:rPr lang="en-US" sz="800" dirty="0"/>
              <a:t>   FREQOUT Spk,100,9000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led9</a:t>
            </a:r>
          </a:p>
          <a:p>
            <a:endParaRPr lang="en-US" sz="800" dirty="0"/>
          </a:p>
          <a:p>
            <a:r>
              <a:rPr lang="en-US" sz="800" dirty="0"/>
              <a:t>  ELSEIF (final = 10)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led1</a:t>
            </a:r>
          </a:p>
          <a:p>
            <a:r>
              <a:rPr lang="en-US" sz="800" dirty="0"/>
              <a:t>   FREQOUT Spk,100,10000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led1</a:t>
            </a:r>
          </a:p>
          <a:p>
            <a:r>
              <a:rPr lang="en-US" sz="800" dirty="0"/>
              <a:t>        ELSEIF (final = 11)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HIGH r1</a:t>
            </a:r>
          </a:p>
          <a:p>
            <a:r>
              <a:rPr lang="en-US" sz="800" dirty="0"/>
              <a:t>   HIGH led2</a:t>
            </a:r>
          </a:p>
          <a:p>
            <a:r>
              <a:rPr lang="en-US" sz="800" dirty="0"/>
              <a:t>   FREQOUT spk,100,11000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LOW </a:t>
            </a:r>
            <a:r>
              <a:rPr lang="en-US" sz="800" dirty="0" smtClean="0"/>
              <a:t>led2</a:t>
            </a:r>
            <a:endParaRPr lang="en-US" sz="800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651621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604448" y="5989930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81227" y="1868890"/>
            <a:ext cx="1596912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ELSEIF (final = 12)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led3</a:t>
            </a:r>
          </a:p>
          <a:p>
            <a:r>
              <a:rPr lang="en-US" sz="800" dirty="0"/>
              <a:t>   FREQOUT spk,100,12000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led3</a:t>
            </a:r>
          </a:p>
          <a:p>
            <a:r>
              <a:rPr lang="en-US" sz="800" dirty="0"/>
              <a:t>        ELSEIF (final = 13)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led4</a:t>
            </a:r>
          </a:p>
          <a:p>
            <a:r>
              <a:rPr lang="en-US" sz="800" dirty="0"/>
              <a:t>   FREQOUT spk,100,13000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led4</a:t>
            </a:r>
          </a:p>
          <a:p>
            <a:r>
              <a:rPr lang="en-US" sz="800" dirty="0"/>
              <a:t>        ELSEIF (final = 14)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led5</a:t>
            </a:r>
          </a:p>
          <a:p>
            <a:r>
              <a:rPr lang="en-US" sz="800" dirty="0"/>
              <a:t>   FREQOUT spk,100,14000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led5</a:t>
            </a:r>
          </a:p>
          <a:p>
            <a:r>
              <a:rPr lang="en-US" sz="800" dirty="0"/>
              <a:t>        ELSEIF (final = 15)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led6</a:t>
            </a:r>
          </a:p>
          <a:p>
            <a:r>
              <a:rPr lang="en-US" sz="800" dirty="0"/>
              <a:t>   FREQOUT spk,100,15000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LOW led6</a:t>
            </a:r>
          </a:p>
          <a:p>
            <a:r>
              <a:rPr lang="en-US" sz="800" dirty="0"/>
              <a:t>        ELSEIF (final = 16)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led7</a:t>
            </a:r>
          </a:p>
          <a:p>
            <a:r>
              <a:rPr lang="en-US" sz="800" dirty="0"/>
              <a:t>   FREQOUT spk,100,16000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</a:t>
            </a:r>
            <a:r>
              <a:rPr lang="en-US" sz="800" dirty="0" smtClean="0"/>
              <a:t>led7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1771239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6373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348" y="1628800"/>
            <a:ext cx="3610744" cy="4525963"/>
          </a:xfrm>
        </p:spPr>
        <p:txBody>
          <a:bodyPr/>
          <a:lstStyle/>
          <a:p>
            <a:r>
              <a:rPr lang="en-US" dirty="0" smtClean="0"/>
              <a:t>Program (cont.)</a:t>
            </a:r>
          </a:p>
          <a:p>
            <a:r>
              <a:rPr lang="en-US" sz="800" dirty="0"/>
              <a:t> ELSEIF (final &gt; 16) THEN</a:t>
            </a:r>
          </a:p>
          <a:p>
            <a:r>
              <a:rPr lang="en-US" sz="800" dirty="0"/>
              <a:t>    IF (final = 17)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HIGH led8</a:t>
            </a:r>
          </a:p>
          <a:p>
            <a:r>
              <a:rPr lang="en-US" sz="800" dirty="0"/>
              <a:t>   FREQOUT spk,100,17000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led8</a:t>
            </a:r>
          </a:p>
          <a:p>
            <a:r>
              <a:rPr lang="en-US" sz="800" dirty="0"/>
              <a:t>        ELSEIF (final = 18)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led9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FREQOUT spk,100,18000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led9</a:t>
            </a:r>
          </a:p>
          <a:p>
            <a:r>
              <a:rPr lang="en-US" sz="800" dirty="0"/>
              <a:t>        ELSEIF (final = 19)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led1</a:t>
            </a:r>
          </a:p>
          <a:p>
            <a:r>
              <a:rPr lang="en-US" sz="800" dirty="0"/>
              <a:t>   FREQOUT spk,100,19000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</a:t>
            </a:r>
            <a:r>
              <a:rPr lang="en-US" sz="800" dirty="0" smtClean="0"/>
              <a:t>led1</a:t>
            </a:r>
            <a:endParaRPr lang="en-US" sz="8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2123728" y="2057462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645975" y="1988840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3347864" y="1988840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113012" y="2181574"/>
            <a:ext cx="145087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ELSEIF (final = 20)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led2</a:t>
            </a:r>
          </a:p>
          <a:p>
            <a:r>
              <a:rPr lang="en-US" sz="800" dirty="0"/>
              <a:t>   FREQOUT spk,100,20000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led2</a:t>
            </a:r>
          </a:p>
          <a:p>
            <a:r>
              <a:rPr lang="en-US" sz="800" dirty="0"/>
              <a:t>        ELSEIF (final = 21)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led3</a:t>
            </a:r>
          </a:p>
          <a:p>
            <a:r>
              <a:rPr lang="en-US" sz="800" dirty="0"/>
              <a:t>   FREQOUT spk,100,21000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led3</a:t>
            </a:r>
          </a:p>
          <a:p>
            <a:r>
              <a:rPr lang="en-US" sz="800" dirty="0"/>
              <a:t>        ELSEIF (final = 22)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led4</a:t>
            </a:r>
          </a:p>
          <a:p>
            <a:r>
              <a:rPr lang="en-US" sz="800" dirty="0"/>
              <a:t>   FREQOUT spk,100,22000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76256" y="1984970"/>
            <a:ext cx="15406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/>
          </a:p>
          <a:p>
            <a:r>
              <a:rPr lang="en-US" sz="800" dirty="0"/>
              <a:t>   ENDIF</a:t>
            </a:r>
          </a:p>
          <a:p>
            <a:r>
              <a:rPr lang="en-US" sz="800" dirty="0"/>
              <a:t>   ENDIF</a:t>
            </a:r>
          </a:p>
          <a:p>
            <a:r>
              <a:rPr lang="en-US" sz="800" dirty="0"/>
              <a:t>   ENDIF</a:t>
            </a:r>
          </a:p>
          <a:p>
            <a:endParaRPr lang="en-US" sz="800" dirty="0"/>
          </a:p>
          <a:p>
            <a:r>
              <a:rPr lang="en-US" sz="800" dirty="0"/>
              <a:t>NEXT</a:t>
            </a:r>
          </a:p>
          <a:p>
            <a:r>
              <a:rPr lang="en-US" sz="800" dirty="0"/>
              <a:t>LOOP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3887" y="2079535"/>
            <a:ext cx="1656185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ELSEIF (final = 23)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led5</a:t>
            </a:r>
          </a:p>
          <a:p>
            <a:r>
              <a:rPr lang="en-US" sz="800" dirty="0"/>
              <a:t>   FREQOUT spk,100,23000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led5</a:t>
            </a:r>
          </a:p>
          <a:p>
            <a:r>
              <a:rPr lang="en-US" sz="800" dirty="0"/>
              <a:t>        ELSEIF (final = 24)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led6</a:t>
            </a:r>
          </a:p>
          <a:p>
            <a:r>
              <a:rPr lang="en-US" sz="800" dirty="0"/>
              <a:t>   FREQOUT spk,100,24000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led6</a:t>
            </a:r>
          </a:p>
          <a:p>
            <a:r>
              <a:rPr lang="en-US" sz="800" dirty="0"/>
              <a:t>        ELSEIF (final &gt; 24) THEN</a:t>
            </a:r>
          </a:p>
          <a:p>
            <a:r>
              <a:rPr lang="en-US" sz="800" dirty="0"/>
              <a:t>    IF (final = 25) THEN</a:t>
            </a:r>
          </a:p>
          <a:p>
            <a:r>
              <a:rPr lang="en-US" sz="800" dirty="0"/>
              <a:t>   LOW row2</a:t>
            </a:r>
          </a:p>
          <a:p>
            <a:r>
              <a:rPr lang="en-US" sz="800" dirty="0"/>
              <a:t>   HIGH led7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FREQOUT spk,100,25000</a:t>
            </a:r>
          </a:p>
          <a:p>
            <a:r>
              <a:rPr lang="en-US" sz="800" dirty="0"/>
              <a:t>   HIGH row2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led7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148064" y="2073843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364088" y="2079535"/>
            <a:ext cx="1440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ELSEIF (final = 26)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led8</a:t>
            </a:r>
          </a:p>
          <a:p>
            <a:r>
              <a:rPr lang="en-US" sz="800" dirty="0"/>
              <a:t>   FREQOUT spk,100,26000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led8</a:t>
            </a:r>
          </a:p>
          <a:p>
            <a:r>
              <a:rPr lang="en-US" sz="800" dirty="0"/>
              <a:t>        ELSEIF (final = 27) THEN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LOW r1</a:t>
            </a:r>
          </a:p>
          <a:p>
            <a:r>
              <a:rPr lang="en-US" sz="800" dirty="0"/>
              <a:t>   HIGH led7</a:t>
            </a:r>
          </a:p>
          <a:p>
            <a:r>
              <a:rPr lang="en-US" sz="800" dirty="0"/>
              <a:t>   FREQOUT spk,100,27000</a:t>
            </a:r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      HIGH row2</a:t>
            </a:r>
          </a:p>
          <a:p>
            <a:r>
              <a:rPr lang="en-US" sz="800" dirty="0"/>
              <a:t>   HIGH r1</a:t>
            </a:r>
          </a:p>
          <a:p>
            <a:r>
              <a:rPr lang="en-US" sz="800" dirty="0"/>
              <a:t>   LOW led7</a:t>
            </a:r>
          </a:p>
          <a:p>
            <a:endParaRPr lang="en-US" sz="800" dirty="0"/>
          </a:p>
          <a:p>
            <a:r>
              <a:rPr lang="en-US" sz="800" dirty="0"/>
              <a:t>   HIGH row3</a:t>
            </a:r>
          </a:p>
          <a:p>
            <a:r>
              <a:rPr lang="en-US" sz="800" dirty="0"/>
              <a:t>HIGH row2</a:t>
            </a:r>
          </a:p>
          <a:p>
            <a:r>
              <a:rPr lang="en-US" sz="800" dirty="0"/>
              <a:t>HIGH row3</a:t>
            </a:r>
          </a:p>
          <a:p>
            <a:r>
              <a:rPr lang="en-US" sz="800" dirty="0"/>
              <a:t>LOW LED1</a:t>
            </a:r>
          </a:p>
          <a:p>
            <a:r>
              <a:rPr lang="en-US" sz="800" dirty="0"/>
              <a:t>LOW LED2</a:t>
            </a:r>
          </a:p>
          <a:p>
            <a:r>
              <a:rPr lang="en-US" sz="800" dirty="0"/>
              <a:t>LOW LED3</a:t>
            </a:r>
          </a:p>
          <a:p>
            <a:r>
              <a:rPr lang="en-US" sz="800" dirty="0"/>
              <a:t>LOW LED4</a:t>
            </a:r>
          </a:p>
          <a:p>
            <a:r>
              <a:rPr lang="en-US" sz="800" dirty="0"/>
              <a:t>LOW LED5</a:t>
            </a:r>
          </a:p>
          <a:p>
            <a:r>
              <a:rPr lang="en-US" sz="800" dirty="0"/>
              <a:t>LOW LED6</a:t>
            </a:r>
          </a:p>
          <a:p>
            <a:r>
              <a:rPr lang="en-US" sz="800" dirty="0"/>
              <a:t>LOW LED7</a:t>
            </a:r>
          </a:p>
          <a:p>
            <a:r>
              <a:rPr lang="en-US" sz="800" dirty="0"/>
              <a:t>LOW LED8</a:t>
            </a:r>
          </a:p>
          <a:p>
            <a:r>
              <a:rPr lang="en-US" sz="800" dirty="0"/>
              <a:t>LOW </a:t>
            </a:r>
            <a:r>
              <a:rPr lang="en-US" sz="800" dirty="0" smtClean="0"/>
              <a:t>LED9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41068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/>
          <a:lstStyle/>
          <a:p>
            <a:r>
              <a:rPr lang="en-US" dirty="0" smtClean="0"/>
              <a:t>Results              </a:t>
            </a:r>
            <a:r>
              <a:rPr lang="en-US" sz="1400" dirty="0" smtClean="0"/>
              <a:t>- video </a:t>
            </a:r>
          </a:p>
          <a:p>
            <a:endParaRPr lang="en-US" dirty="0" smtClean="0"/>
          </a:p>
        </p:txBody>
      </p:sp>
      <p:pic>
        <p:nvPicPr>
          <p:cNvPr id="5" name="IMG_0169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80487" y="2060848"/>
            <a:ext cx="2520280" cy="448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8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5894</TotalTime>
  <Words>1189</Words>
  <Application>Microsoft Office PowerPoint</Application>
  <PresentationFormat>On-screen Show (4:3)</PresentationFormat>
  <Paragraphs>330</Paragraphs>
  <Slides>10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Diseño predeterminado</vt:lpstr>
      <vt:lpstr>Lab 9</vt:lpstr>
      <vt:lpstr>LAB 9</vt:lpstr>
      <vt:lpstr>LAB 9</vt:lpstr>
      <vt:lpstr>LAB 9</vt:lpstr>
      <vt:lpstr>LAB 9</vt:lpstr>
      <vt:lpstr>LAB 9</vt:lpstr>
      <vt:lpstr>LAB 9</vt:lpstr>
      <vt:lpstr>LAB 9</vt:lpstr>
      <vt:lpstr>LAB 9</vt:lpstr>
      <vt:lpstr>LAB 9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Matstermind</cp:lastModifiedBy>
  <cp:revision>639</cp:revision>
  <dcterms:created xsi:type="dcterms:W3CDTF">2010-05-23T14:28:12Z</dcterms:created>
  <dcterms:modified xsi:type="dcterms:W3CDTF">2013-05-10T17:07:34Z</dcterms:modified>
</cp:coreProperties>
</file>