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67" r:id="rId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2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err="1" smtClean="0">
                <a:solidFill>
                  <a:schemeClr val="bg1"/>
                </a:solidFill>
              </a:rPr>
              <a:t>Demorgans</a:t>
            </a:r>
            <a:r>
              <a:rPr lang="es-UY" b="1" dirty="0" smtClean="0">
                <a:solidFill>
                  <a:schemeClr val="bg1"/>
                </a:solidFill>
              </a:rPr>
              <a:t> </a:t>
            </a:r>
            <a:r>
              <a:rPr lang="es-UY" b="1" dirty="0" err="1" smtClean="0">
                <a:solidFill>
                  <a:schemeClr val="bg1"/>
                </a:solidFill>
              </a:rPr>
              <a:t>Theorom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772400" cy="1752599"/>
          </a:xfrm>
        </p:spPr>
        <p:txBody>
          <a:bodyPr>
            <a:normAutofit/>
          </a:bodyPr>
          <a:lstStyle/>
          <a:p>
            <a:r>
              <a:rPr lang="en-US" dirty="0" smtClean="0"/>
              <a:t>Lab 2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Schematic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579777"/>
            <a:ext cx="7132131" cy="4585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89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Parts Used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74LS32</a:t>
            </a:r>
          </a:p>
          <a:p>
            <a:r>
              <a:rPr lang="en-US" sz="2400" dirty="0" smtClean="0"/>
              <a:t>74LS08</a:t>
            </a:r>
          </a:p>
          <a:p>
            <a:r>
              <a:rPr lang="en-US" sz="2400" dirty="0" smtClean="0"/>
              <a:t>Hex Inverter 74LS04</a:t>
            </a:r>
          </a:p>
          <a:p>
            <a:r>
              <a:rPr lang="en-US" sz="2400" dirty="0" smtClean="0"/>
              <a:t>3x 1k Resistors</a:t>
            </a:r>
          </a:p>
          <a:p>
            <a:r>
              <a:rPr lang="en-US" sz="2400" dirty="0" smtClean="0"/>
              <a:t>8x Dipswitch Array</a:t>
            </a:r>
          </a:p>
          <a:p>
            <a:r>
              <a:rPr lang="en-US" sz="2400" dirty="0" smtClean="0"/>
              <a:t>Misc. Wires</a:t>
            </a:r>
          </a:p>
          <a:p>
            <a:pPr algn="ctr"/>
            <a:r>
              <a:rPr lang="en-US" sz="2800" dirty="0" smtClean="0"/>
              <a:t>Tools Used</a:t>
            </a:r>
          </a:p>
          <a:p>
            <a:r>
              <a:rPr lang="en-US" sz="2800" dirty="0" smtClean="0"/>
              <a:t>NI Elvis II</a:t>
            </a:r>
          </a:p>
          <a:p>
            <a:r>
              <a:rPr lang="en-US" sz="2800" dirty="0" smtClean="0"/>
              <a:t>GDM-8245 Digital </a:t>
            </a:r>
            <a:r>
              <a:rPr lang="en-US" sz="2800" dirty="0" err="1" smtClean="0"/>
              <a:t>Multimeter</a:t>
            </a:r>
            <a:endParaRPr lang="en-US" sz="2800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667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Experiment 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purpose of this lab is to verify </a:t>
            </a:r>
            <a:r>
              <a:rPr lang="en-US" dirty="0" err="1" smtClean="0"/>
              <a:t>DeMorgan’s</a:t>
            </a:r>
            <a:r>
              <a:rPr lang="en-US" dirty="0" smtClean="0"/>
              <a:t> Law by creating inverted and/or circuits and comparing results to theory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131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Test the various input combinations     increasing numerically in binary from 0 to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9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DeMorgan’s</a:t>
            </a:r>
            <a:r>
              <a:rPr lang="en-US" dirty="0" smtClean="0"/>
              <a:t> Law states that inverted AND gate inputs equals the inverted output of an OR gate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407229"/>
            <a:ext cx="73247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230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8021495" cy="484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150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148482" name="Picture 2" descr="C:\Users\Matstermind\Pictures\2013-05-09 df\df 0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" t="2397" r="4056" b="8377"/>
          <a:stretch/>
        </p:blipFill>
        <p:spPr bwMode="auto">
          <a:xfrm>
            <a:off x="2339752" y="764704"/>
            <a:ext cx="4464496" cy="584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44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5854</TotalTime>
  <Words>132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Diseño predeterminado</vt:lpstr>
      <vt:lpstr>Lab 2</vt:lpstr>
      <vt:lpstr>Lab 2 Schematic</vt:lpstr>
      <vt:lpstr>Parts Used</vt:lpstr>
      <vt:lpstr>Experiment Purpose</vt:lpstr>
      <vt:lpstr>SET-UP</vt:lpstr>
      <vt:lpstr>Theory 1</vt:lpstr>
      <vt:lpstr>Results</vt:lpstr>
      <vt:lpstr>Lab 2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629</cp:revision>
  <dcterms:created xsi:type="dcterms:W3CDTF">2010-05-23T14:28:12Z</dcterms:created>
  <dcterms:modified xsi:type="dcterms:W3CDTF">2013-05-10T14:47:41Z</dcterms:modified>
</cp:coreProperties>
</file>