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60" r:id="rId4"/>
    <p:sldId id="261" r:id="rId5"/>
    <p:sldId id="262" r:id="rId6"/>
    <p:sldId id="258" r:id="rId7"/>
    <p:sldId id="265" r:id="rId8"/>
  </p:sldIdLst>
  <p:sldSz cx="9144000" cy="6858000" type="screen4x3"/>
  <p:notesSz cx="6858000" cy="9144000"/>
  <p:defaultTextStyle>
    <a:defPPr>
      <a:defRPr lang="es-E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22C16"/>
    <a:srgbClr val="0C788E"/>
    <a:srgbClr val="025198"/>
    <a:srgbClr val="000099"/>
    <a:srgbClr val="1C1C1C"/>
    <a:srgbClr val="3366FF"/>
    <a:srgbClr val="000058"/>
    <a:srgbClr val="00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1575" autoAdjust="0"/>
    <p:restoredTop sz="94652" autoAdjust="0"/>
  </p:normalViewPr>
  <p:slideViewPr>
    <p:cSldViewPr>
      <p:cViewPr>
        <p:scale>
          <a:sx n="66" d="100"/>
          <a:sy n="66" d="100"/>
        </p:scale>
        <p:origin x="-1494" y="-58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E236341-7160-4CF9-BFA9-13806588B0BE}" type="slidenum">
              <a:rPr lang="es-ES"/>
              <a:pPr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1600914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D187526-54BF-4E3E-B559-23505FDE339E}" type="slidenum">
              <a:rPr lang="es-ES"/>
              <a:pPr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1067218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F95A8CF-A371-4B90-ACC3-3768CB74ECE7}" type="slidenum">
              <a:rPr lang="es-ES"/>
              <a:pPr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2105126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A2C39E3-047A-4B63-8744-72634668C64C}" type="slidenum">
              <a:rPr lang="es-ES"/>
              <a:pPr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7534007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FF08CB9-5BFE-4E8E-B38F-0DF2E5CFB491}" type="slidenum">
              <a:rPr lang="es-ES"/>
              <a:pPr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9564101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82F6A38-6D81-480D-8A18-463078062EE7}" type="slidenum">
              <a:rPr lang="es-ES"/>
              <a:pPr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0762138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18B9510-9FB7-4065-84D2-226440047783}" type="slidenum">
              <a:rPr lang="es-ES"/>
              <a:pPr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967980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6C73ECA-1B38-447A-A26A-FF798D224A97}" type="slidenum">
              <a:rPr lang="es-ES"/>
              <a:pPr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425230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D8A682D-9FB0-4665-97CA-A82DB7962054}" type="slidenum">
              <a:rPr lang="es-ES"/>
              <a:pPr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9395600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33BC96E-E51F-44C4-BA2B-396CD6EFEB86}" type="slidenum">
              <a:rPr lang="es-ES"/>
              <a:pPr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9336346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D9DE794-0175-4825-AD4F-53B1A5686E35}" type="slidenum">
              <a:rPr lang="es-ES"/>
              <a:pPr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4348192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cambiar el estilo de título	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s-E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s-E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DA43C5CF-93F2-47A2-97A5-4C4E50705C8E}" type="slidenum">
              <a:rPr lang="es-ES"/>
              <a:pPr/>
              <a:t>‹#›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8" name="Rectangle 110"/>
          <p:cNvSpPr>
            <a:spLocks noGrp="1" noChangeArrowheads="1"/>
          </p:cNvSpPr>
          <p:nvPr>
            <p:ph type="ctrTitle"/>
          </p:nvPr>
        </p:nvSpPr>
        <p:spPr>
          <a:xfrm>
            <a:off x="250825" y="4900613"/>
            <a:ext cx="5184775" cy="544512"/>
          </a:xfrm>
          <a:noFill/>
          <a:ln/>
        </p:spPr>
        <p:txBody>
          <a:bodyPr/>
          <a:lstStyle/>
          <a:p>
            <a:pPr algn="l"/>
            <a:r>
              <a:rPr lang="es-UY" b="1" dirty="0" err="1" smtClean="0">
                <a:solidFill>
                  <a:schemeClr val="bg1"/>
                </a:solidFill>
              </a:rPr>
              <a:t>Lab</a:t>
            </a:r>
            <a:r>
              <a:rPr lang="es-UY" b="1" dirty="0" smtClean="0">
                <a:solidFill>
                  <a:schemeClr val="bg1"/>
                </a:solidFill>
              </a:rPr>
              <a:t> 3</a:t>
            </a:r>
            <a:endParaRPr lang="es-ES" b="1" dirty="0">
              <a:solidFill>
                <a:schemeClr val="bg1"/>
              </a:solidFill>
            </a:endParaRPr>
          </a:p>
        </p:txBody>
      </p:sp>
      <p:sp>
        <p:nvSpPr>
          <p:cNvPr id="2167" name="Rectangle 119"/>
          <p:cNvSpPr>
            <a:spLocks noChangeArrowheads="1"/>
          </p:cNvSpPr>
          <p:nvPr/>
        </p:nvSpPr>
        <p:spPr bwMode="auto">
          <a:xfrm>
            <a:off x="323850" y="5516563"/>
            <a:ext cx="3384550" cy="544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r>
              <a:rPr lang="es-UY" b="1" dirty="0" err="1" smtClean="0">
                <a:solidFill>
                  <a:schemeClr val="bg1"/>
                </a:solidFill>
              </a:rPr>
              <a:t>Karnaugh</a:t>
            </a:r>
            <a:r>
              <a:rPr lang="es-UY" b="1" dirty="0" smtClean="0">
                <a:solidFill>
                  <a:schemeClr val="bg1"/>
                </a:solidFill>
              </a:rPr>
              <a:t> </a:t>
            </a:r>
            <a:r>
              <a:rPr lang="es-UY" b="1" dirty="0" err="1" smtClean="0">
                <a:solidFill>
                  <a:schemeClr val="bg1"/>
                </a:solidFill>
              </a:rPr>
              <a:t>mapping</a:t>
            </a:r>
            <a:endParaRPr lang="es-ES" b="1" dirty="0">
              <a:solidFill>
                <a:schemeClr val="bg1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6804898" y="6196662"/>
            <a:ext cx="23391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By: Matthew Krueger</a:t>
            </a:r>
            <a:endParaRPr lang="en-US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2401"/>
            <a:ext cx="7772400" cy="1752599"/>
          </a:xfrm>
        </p:spPr>
        <p:txBody>
          <a:bodyPr>
            <a:normAutofit/>
          </a:bodyPr>
          <a:lstStyle/>
          <a:p>
            <a:r>
              <a:rPr lang="en-US" dirty="0" smtClean="0"/>
              <a:t>Lab </a:t>
            </a:r>
            <a:r>
              <a:rPr lang="en-US" dirty="0" smtClean="0"/>
              <a:t>3</a:t>
            </a:r>
            <a:r>
              <a:rPr lang="en-US" sz="1800" dirty="0" smtClean="0"/>
              <a:t/>
            </a:r>
            <a:br>
              <a:rPr lang="en-US" sz="1800" dirty="0" smtClean="0"/>
            </a:br>
            <a:r>
              <a:rPr lang="en-US" sz="1800" dirty="0" smtClean="0"/>
              <a:t>Schematic</a:t>
            </a:r>
            <a:endParaRPr lang="en-US" sz="1800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1486997"/>
            <a:ext cx="6696744" cy="50740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5265666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800" dirty="0" smtClean="0"/>
              <a:t>Parts Used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 smtClean="0"/>
              <a:t>74LS11</a:t>
            </a:r>
            <a:endParaRPr lang="en-US" sz="2400" dirty="0" smtClean="0"/>
          </a:p>
          <a:p>
            <a:r>
              <a:rPr lang="en-US" sz="2400" dirty="0" smtClean="0"/>
              <a:t>Hex Inverter 74LS04</a:t>
            </a:r>
          </a:p>
          <a:p>
            <a:r>
              <a:rPr lang="en-US" sz="2400" dirty="0" smtClean="0"/>
              <a:t>3x 1k Resistors</a:t>
            </a:r>
          </a:p>
          <a:p>
            <a:r>
              <a:rPr lang="en-US" sz="2400" dirty="0" smtClean="0"/>
              <a:t>8x Dipswitch Array</a:t>
            </a:r>
          </a:p>
          <a:p>
            <a:r>
              <a:rPr lang="en-US" sz="2400" dirty="0" smtClean="0"/>
              <a:t>Misc. Wires</a:t>
            </a:r>
          </a:p>
          <a:p>
            <a:pPr algn="ctr"/>
            <a:r>
              <a:rPr lang="en-US" sz="2800" dirty="0" smtClean="0"/>
              <a:t>Tools Used</a:t>
            </a:r>
          </a:p>
          <a:p>
            <a:r>
              <a:rPr lang="en-US" sz="2800" dirty="0" smtClean="0"/>
              <a:t>NI Elvis II</a:t>
            </a:r>
          </a:p>
          <a:p>
            <a:r>
              <a:rPr lang="en-US" sz="2800" dirty="0" smtClean="0"/>
              <a:t>GDM-8245 Digital </a:t>
            </a:r>
            <a:r>
              <a:rPr lang="en-US" sz="2800" dirty="0" err="1" smtClean="0"/>
              <a:t>Multimeter</a:t>
            </a:r>
            <a:endParaRPr lang="en-US" sz="2800" dirty="0" smtClean="0"/>
          </a:p>
          <a:p>
            <a:endParaRPr lang="en-US" dirty="0" smtClean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4388220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Experiment Purpose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purpose of this lab is to </a:t>
            </a:r>
            <a:r>
              <a:rPr lang="en-US" dirty="0" smtClean="0"/>
              <a:t>reduce the circuit to a simplified version using </a:t>
            </a:r>
            <a:r>
              <a:rPr lang="en-US" dirty="0" err="1" smtClean="0"/>
              <a:t>karaugh</a:t>
            </a:r>
            <a:r>
              <a:rPr lang="en-US" dirty="0" smtClean="0"/>
              <a:t> mapping</a:t>
            </a:r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2903207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SET-UP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1. Connect power and USB cables to Elvis.</a:t>
            </a:r>
          </a:p>
          <a:p>
            <a:pPr marL="0" indent="0">
              <a:buNone/>
            </a:pPr>
            <a:r>
              <a:rPr lang="en-US" dirty="0" smtClean="0"/>
              <a:t>2. Power on the Digital </a:t>
            </a:r>
            <a:r>
              <a:rPr lang="en-US" dirty="0" err="1" smtClean="0"/>
              <a:t>Multimeter</a:t>
            </a:r>
            <a:r>
              <a:rPr lang="en-US" dirty="0" smtClean="0"/>
              <a:t>.</a:t>
            </a:r>
          </a:p>
          <a:p>
            <a:pPr marL="0" indent="0">
              <a:buNone/>
            </a:pPr>
            <a:r>
              <a:rPr lang="en-US" dirty="0" smtClean="0"/>
              <a:t>3. Check voltage input on Elvis.</a:t>
            </a:r>
          </a:p>
          <a:p>
            <a:pPr marL="0" indent="0">
              <a:buNone/>
            </a:pPr>
            <a:r>
              <a:rPr lang="en-US" dirty="0" smtClean="0"/>
              <a:t>4. Build the circuit.</a:t>
            </a:r>
          </a:p>
          <a:p>
            <a:pPr marL="0" indent="0">
              <a:buNone/>
            </a:pPr>
            <a:r>
              <a:rPr lang="en-US" dirty="0" smtClean="0"/>
              <a:t>5. Power on Elvis.</a:t>
            </a:r>
          </a:p>
          <a:p>
            <a:pPr marL="0" indent="0">
              <a:buNone/>
            </a:pPr>
            <a:r>
              <a:rPr lang="en-US" dirty="0" smtClean="0"/>
              <a:t>6. </a:t>
            </a:r>
            <a:r>
              <a:rPr lang="en-US" dirty="0" smtClean="0"/>
              <a:t>Check outputs, create formula, simplify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087321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2806701" y="2720181"/>
          <a:ext cx="3530598" cy="22860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90532"/>
                <a:gridCol w="290532"/>
                <a:gridCol w="142108"/>
                <a:gridCol w="227373"/>
                <a:gridCol w="255795"/>
                <a:gridCol w="606328"/>
                <a:gridCol w="606328"/>
                <a:gridCol w="151582"/>
                <a:gridCol w="142108"/>
                <a:gridCol w="142108"/>
                <a:gridCol w="180004"/>
                <a:gridCol w="176846"/>
                <a:gridCol w="176846"/>
                <a:gridCol w="142108"/>
              </a:tblGrid>
              <a:tr h="190500"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190500"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C̅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C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A̅B̅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0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0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A̅B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1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1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A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B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C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A̅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B̅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C̅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X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AB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0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1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0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0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0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1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1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1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0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AB̅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0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0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0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0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1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1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1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0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0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190500"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0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1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0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1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0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1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1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190500"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0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1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1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1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0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0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1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190500"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1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0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0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0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1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1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0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190500"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1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0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1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0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1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0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0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190500"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1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1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0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0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0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1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0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190500"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1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1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1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0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0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0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2327012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8" name="Rectangle 2"/>
          <p:cNvSpPr>
            <a:spLocks noGrp="1" noChangeArrowheads="1"/>
          </p:cNvSpPr>
          <p:nvPr>
            <p:ph type="title"/>
          </p:nvPr>
        </p:nvSpPr>
        <p:spPr>
          <a:xfrm>
            <a:off x="395536" y="44624"/>
            <a:ext cx="8229600" cy="981075"/>
          </a:xfrm>
        </p:spPr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Lab </a:t>
            </a:r>
            <a:r>
              <a:rPr lang="en-US" dirty="0" smtClean="0">
                <a:solidFill>
                  <a:schemeClr val="tx1"/>
                </a:solidFill>
              </a:rPr>
              <a:t>3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064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855788"/>
            <a:ext cx="8229600" cy="4525962"/>
          </a:xfrm>
        </p:spPr>
        <p:txBody>
          <a:bodyPr/>
          <a:lstStyle/>
          <a:p>
            <a:endParaRPr lang="en-US"/>
          </a:p>
        </p:txBody>
      </p:sp>
      <p:pic>
        <p:nvPicPr>
          <p:cNvPr id="5" name="Picture 2" descr="C:\Users\Matstermind\Pictures\2013-05-09 df\df 017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47" b="9192"/>
          <a:stretch/>
        </p:blipFill>
        <p:spPr bwMode="auto">
          <a:xfrm>
            <a:off x="2389903" y="764705"/>
            <a:ext cx="4364195" cy="5760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375498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iseño predeterminado">
  <a:themeElements>
    <a:clrScheme name="Diseño predeterminado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iseño predeterminado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iseño predeterminado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5867</TotalTime>
  <Words>189</Words>
  <Application>Microsoft Office PowerPoint</Application>
  <PresentationFormat>On-screen Show (4:3)</PresentationFormat>
  <Paragraphs>100</Paragraphs>
  <Slides>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Diseño predeterminado</vt:lpstr>
      <vt:lpstr>Lab 3</vt:lpstr>
      <vt:lpstr>Lab 3 Schematic</vt:lpstr>
      <vt:lpstr>Parts Used</vt:lpstr>
      <vt:lpstr>Experiment Purpose</vt:lpstr>
      <vt:lpstr>SET-UP</vt:lpstr>
      <vt:lpstr>PowerPoint Presentation</vt:lpstr>
      <vt:lpstr>Lab 3</vt:lpstr>
    </vt:vector>
  </TitlesOfParts>
  <Company>Toshiba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Mariajose</dc:creator>
  <cp:lastModifiedBy>Matthew Krueger</cp:lastModifiedBy>
  <cp:revision>631</cp:revision>
  <dcterms:created xsi:type="dcterms:W3CDTF">2010-05-23T14:28:12Z</dcterms:created>
  <dcterms:modified xsi:type="dcterms:W3CDTF">2013-05-10T15:01:21Z</dcterms:modified>
</cp:coreProperties>
</file>