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5" r:id="rId3"/>
    <p:sldId id="287" r:id="rId4"/>
    <p:sldId id="288" r:id="rId5"/>
    <p:sldId id="289" r:id="rId6"/>
    <p:sldId id="290" r:id="rId7"/>
    <p:sldId id="291" r:id="rId8"/>
    <p:sldId id="292" r:id="rId9"/>
    <p:sldId id="293" r:id="rId10"/>
    <p:sldId id="294" r:id="rId11"/>
    <p:sldId id="295" r:id="rId12"/>
    <p:sldId id="296" r:id="rId13"/>
    <p:sldId id="297" r:id="rId14"/>
    <p:sldId id="298" r:id="rId15"/>
    <p:sldId id="299" r:id="rId16"/>
    <p:sldId id="257" r:id="rId17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2C16"/>
    <a:srgbClr val="0C788E"/>
    <a:srgbClr val="025198"/>
    <a:srgbClr val="000099"/>
    <a:srgbClr val="1C1C1C"/>
    <a:srgbClr val="3366FF"/>
    <a:srgbClr val="000058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575" autoAdjust="0"/>
    <p:restoredTop sz="94652" autoAdjust="0"/>
  </p:normalViewPr>
  <p:slideViewPr>
    <p:cSldViewPr>
      <p:cViewPr>
        <p:scale>
          <a:sx n="66" d="100"/>
          <a:sy n="66" d="100"/>
        </p:scale>
        <p:origin x="-1494" y="-5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236341-7160-4CF9-BFA9-13806588B0BE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60091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187526-54BF-4E3E-B559-23505FDE339E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067218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95A8CF-A371-4B90-ACC3-3768CB74ECE7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105126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2C39E3-047A-4B63-8744-72634668C64C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53400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F08CB9-5BFE-4E8E-B38F-0DF2E5CFB491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56410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2F6A38-6D81-480D-8A18-463078062EE7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762138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8B9510-9FB7-4065-84D2-226440047783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6798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C73ECA-1B38-447A-A26A-FF798D224A97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2523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8A682D-9FB0-4665-97CA-A82DB7962054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39560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3BC96E-E51F-44C4-BA2B-396CD6EFEB86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336346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9DE794-0175-4825-AD4F-53B1A5686E35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34819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A43C5CF-93F2-47A2-97A5-4C4E50705C8E}" type="slidenum">
              <a:rPr lang="es-ES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8" name="Rectangle 110"/>
          <p:cNvSpPr>
            <a:spLocks noGrp="1" noChangeArrowheads="1"/>
          </p:cNvSpPr>
          <p:nvPr>
            <p:ph type="ctrTitle"/>
          </p:nvPr>
        </p:nvSpPr>
        <p:spPr>
          <a:xfrm>
            <a:off x="250825" y="4900613"/>
            <a:ext cx="5184775" cy="544512"/>
          </a:xfrm>
          <a:noFill/>
          <a:ln/>
        </p:spPr>
        <p:txBody>
          <a:bodyPr/>
          <a:lstStyle/>
          <a:p>
            <a:pPr algn="l"/>
            <a:r>
              <a:rPr lang="es-UY" b="1" dirty="0" err="1" smtClean="0">
                <a:solidFill>
                  <a:schemeClr val="bg1"/>
                </a:solidFill>
              </a:rPr>
              <a:t>Lab</a:t>
            </a:r>
            <a:r>
              <a:rPr lang="es-UY" b="1" dirty="0" smtClean="0">
                <a:solidFill>
                  <a:schemeClr val="bg1"/>
                </a:solidFill>
              </a:rPr>
              <a:t> 1</a:t>
            </a:r>
            <a:endParaRPr lang="es-ES" b="1" dirty="0">
              <a:solidFill>
                <a:schemeClr val="bg1"/>
              </a:solidFill>
            </a:endParaRPr>
          </a:p>
        </p:txBody>
      </p:sp>
      <p:sp>
        <p:nvSpPr>
          <p:cNvPr id="2167" name="Rectangle 119"/>
          <p:cNvSpPr>
            <a:spLocks noChangeArrowheads="1"/>
          </p:cNvSpPr>
          <p:nvPr/>
        </p:nvSpPr>
        <p:spPr bwMode="auto">
          <a:xfrm>
            <a:off x="323850" y="5516563"/>
            <a:ext cx="3384550" cy="544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s-UY" b="1" dirty="0" smtClean="0">
                <a:solidFill>
                  <a:schemeClr val="bg1"/>
                </a:solidFill>
              </a:rPr>
              <a:t>AND/OR Gates</a:t>
            </a:r>
            <a:endParaRPr lang="es-ES" b="1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04898" y="6196662"/>
            <a:ext cx="2339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By: Matthew Krueger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Sim</a:t>
            </a:r>
            <a:r>
              <a:rPr lang="en-US" dirty="0"/>
              <a:t>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 descr="fg03_00000_AAGTNLI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399" y="5791200"/>
            <a:ext cx="2590800" cy="636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Group 7"/>
          <p:cNvGrpSpPr>
            <a:grpSpLocks/>
          </p:cNvGrpSpPr>
          <p:nvPr/>
        </p:nvGrpSpPr>
        <p:grpSpPr bwMode="auto">
          <a:xfrm>
            <a:off x="4038600" y="1524000"/>
            <a:ext cx="2514599" cy="590549"/>
            <a:chOff x="0" y="0"/>
            <a:chExt cx="4565" cy="1137"/>
          </a:xfrm>
        </p:grpSpPr>
        <p:pic>
          <p:nvPicPr>
            <p:cNvPr id="9" name="Picture 8" descr="fg03_00000_AAGTNLH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565" cy="1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2138" y="895"/>
              <a:ext cx="336" cy="2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24000"/>
            <a:ext cx="7976090" cy="4818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11" descr="fg03_00000_AAGTNLI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399" y="5806395"/>
            <a:ext cx="2590800" cy="636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8" descr="fg03_00000_AAGTNLI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6958" y="5301208"/>
            <a:ext cx="2590800" cy="636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" name="Group 19"/>
          <p:cNvGrpSpPr>
            <a:grpSpLocks/>
          </p:cNvGrpSpPr>
          <p:nvPr/>
        </p:nvGrpSpPr>
        <p:grpSpPr bwMode="auto">
          <a:xfrm>
            <a:off x="4034655" y="2564904"/>
            <a:ext cx="2514599" cy="590549"/>
            <a:chOff x="0" y="0"/>
            <a:chExt cx="4565" cy="1137"/>
          </a:xfrm>
        </p:grpSpPr>
        <p:pic>
          <p:nvPicPr>
            <p:cNvPr id="21" name="Picture 20" descr="fg03_00000_AAGTNLH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565" cy="1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2138" y="895"/>
              <a:ext cx="336" cy="2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1295400" y="199469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011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1441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Sim</a:t>
            </a:r>
            <a:r>
              <a:rPr lang="en-US" dirty="0"/>
              <a:t>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 descr="fg03_00000_AAGTNLI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399" y="5806395"/>
            <a:ext cx="2590800" cy="636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oup 6"/>
          <p:cNvGrpSpPr>
            <a:grpSpLocks/>
          </p:cNvGrpSpPr>
          <p:nvPr/>
        </p:nvGrpSpPr>
        <p:grpSpPr bwMode="auto">
          <a:xfrm>
            <a:off x="4038600" y="1524000"/>
            <a:ext cx="2514599" cy="590549"/>
            <a:chOff x="0" y="0"/>
            <a:chExt cx="4565" cy="1137"/>
          </a:xfrm>
        </p:grpSpPr>
        <p:pic>
          <p:nvPicPr>
            <p:cNvPr id="8" name="Picture 7" descr="fg03_00000_AAGTNLH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565" cy="1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2138" y="895"/>
              <a:ext cx="336" cy="2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43968"/>
            <a:ext cx="7976090" cy="4818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14" descr="fg03_00000_AAGTNLI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0902" y="5486467"/>
            <a:ext cx="2590800" cy="636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Group 15"/>
          <p:cNvGrpSpPr>
            <a:grpSpLocks/>
          </p:cNvGrpSpPr>
          <p:nvPr/>
        </p:nvGrpSpPr>
        <p:grpSpPr bwMode="auto">
          <a:xfrm>
            <a:off x="3910015" y="2564904"/>
            <a:ext cx="2514599" cy="590549"/>
            <a:chOff x="0" y="0"/>
            <a:chExt cx="4565" cy="1137"/>
          </a:xfrm>
        </p:grpSpPr>
        <p:pic>
          <p:nvPicPr>
            <p:cNvPr id="17" name="Picture 16" descr="fg03_00000_AAGTNLH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565" cy="1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2138" y="895"/>
              <a:ext cx="336" cy="2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1295400" y="199469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</a:t>
            </a:r>
            <a:r>
              <a:rPr lang="en-US" dirty="0" smtClean="0"/>
              <a:t>00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264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Sim</a:t>
            </a:r>
            <a:r>
              <a:rPr lang="en-US" dirty="0"/>
              <a:t>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00631"/>
            <a:ext cx="7976090" cy="4818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 descr="fg03_00000_AAGTNLI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0903" y="5531303"/>
            <a:ext cx="2590800" cy="636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3959003" y="2364022"/>
            <a:ext cx="2514599" cy="590549"/>
            <a:chOff x="0" y="0"/>
            <a:chExt cx="4565" cy="1137"/>
          </a:xfrm>
        </p:grpSpPr>
        <p:pic>
          <p:nvPicPr>
            <p:cNvPr id="7" name="Picture 6" descr="fg03_00000_AAGTNLH0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565" cy="1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2138" y="895"/>
              <a:ext cx="336" cy="2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295400" y="199469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101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9437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Sim</a:t>
            </a:r>
            <a:r>
              <a:rPr lang="en-US" dirty="0"/>
              <a:t>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88934"/>
            <a:ext cx="7976090" cy="4818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 descr="fg03_00000_AAGTNLI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3444" y="5487760"/>
            <a:ext cx="2590800" cy="636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3851920" y="2625828"/>
            <a:ext cx="2514599" cy="590549"/>
            <a:chOff x="0" y="0"/>
            <a:chExt cx="4565" cy="1137"/>
          </a:xfrm>
        </p:grpSpPr>
        <p:pic>
          <p:nvPicPr>
            <p:cNvPr id="7" name="Picture 6" descr="fg03_00000_AAGTNLH0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565" cy="1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2138" y="895"/>
              <a:ext cx="336" cy="2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295400" y="2636912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110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2082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Sim</a:t>
            </a:r>
            <a:r>
              <a:rPr lang="en-US" dirty="0"/>
              <a:t>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159" y="1502679"/>
            <a:ext cx="7976090" cy="4818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 descr="fg03_00000_AAGTNLI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298" y="5415189"/>
            <a:ext cx="2590800" cy="636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3962399" y="2564904"/>
            <a:ext cx="2514599" cy="590549"/>
            <a:chOff x="0" y="0"/>
            <a:chExt cx="4565" cy="1137"/>
          </a:xfrm>
        </p:grpSpPr>
        <p:pic>
          <p:nvPicPr>
            <p:cNvPr id="7" name="Picture 6" descr="fg03_00000_AAGTNLH0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565" cy="1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2138" y="895"/>
              <a:ext cx="336" cy="2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295400" y="199469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111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022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theory, simulation, and test results give the same answers, the truth tables proved to be correct, and the lab was completed successfully.</a:t>
            </a:r>
            <a:endParaRPr lang="en-US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737" y="3657792"/>
            <a:ext cx="8989888" cy="1471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3009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44624"/>
            <a:ext cx="8229600" cy="981075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Lab 1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55788"/>
            <a:ext cx="8229600" cy="4525962"/>
          </a:xfrm>
        </p:spPr>
        <p:txBody>
          <a:bodyPr/>
          <a:lstStyle/>
          <a:p>
            <a:endParaRPr lang="en-US"/>
          </a:p>
        </p:txBody>
      </p:sp>
      <p:pic>
        <p:nvPicPr>
          <p:cNvPr id="7" name="Picture 4" descr="C:\Users\Matstermind\Pictures\2013-05-09 df\df 01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2" t="2028" r="2740" b="7385"/>
          <a:stretch/>
        </p:blipFill>
        <p:spPr bwMode="auto">
          <a:xfrm>
            <a:off x="2283638" y="764705"/>
            <a:ext cx="4576724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116632"/>
            <a:ext cx="8229600" cy="981075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Lab 1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55788"/>
            <a:ext cx="8229600" cy="4525962"/>
          </a:xfrm>
        </p:spPr>
        <p:txBody>
          <a:bodyPr/>
          <a:lstStyle/>
          <a:p>
            <a:r>
              <a:rPr lang="en-US" sz="2000" b="1" dirty="0"/>
              <a:t>Purpose –</a:t>
            </a:r>
            <a:r>
              <a:rPr lang="en-US" sz="2000" dirty="0"/>
              <a:t>The purpose of this experiment is to </a:t>
            </a:r>
            <a:r>
              <a:rPr lang="en-US" sz="2000" dirty="0" smtClean="0"/>
              <a:t>verify the proper 	operation of AND/OR Gates.</a:t>
            </a:r>
            <a:endParaRPr lang="en-US" sz="2000" dirty="0"/>
          </a:p>
          <a:p>
            <a:endParaRPr lang="en-US" sz="2000" dirty="0"/>
          </a:p>
          <a:p>
            <a:r>
              <a:rPr lang="en-US" sz="2000" b="1" dirty="0"/>
              <a:t>Materials</a:t>
            </a:r>
            <a:r>
              <a:rPr lang="en-US" sz="2000" dirty="0"/>
              <a:t> – </a:t>
            </a:r>
            <a:r>
              <a:rPr lang="en-US" sz="2000" dirty="0" smtClean="0"/>
              <a:t>dm74ls32n, dm74ls08n, x6 1k</a:t>
            </a:r>
            <a:r>
              <a:rPr lang="el-GR" sz="2000" dirty="0" smtClean="0"/>
              <a:t>Ω</a:t>
            </a:r>
            <a:r>
              <a:rPr lang="en-US" sz="2000" dirty="0" smtClean="0"/>
              <a:t> resistors, x3 switch</a:t>
            </a:r>
            <a:endParaRPr lang="en-US" sz="2000" dirty="0"/>
          </a:p>
          <a:p>
            <a:endParaRPr lang="en-US" sz="2000" dirty="0"/>
          </a:p>
          <a:p>
            <a:r>
              <a:rPr lang="en-US" sz="2000" b="1" dirty="0"/>
              <a:t>Tools</a:t>
            </a:r>
            <a:r>
              <a:rPr lang="en-US" sz="2000" dirty="0"/>
              <a:t> – </a:t>
            </a:r>
            <a:r>
              <a:rPr lang="en-US" sz="2000" dirty="0" smtClean="0"/>
              <a:t>NI Elvis II+</a:t>
            </a:r>
            <a:endParaRPr lang="en-US" sz="2000" dirty="0"/>
          </a:p>
          <a:p>
            <a:pPr>
              <a:lnSpc>
                <a:spcPct val="80000"/>
              </a:lnSpc>
            </a:pPr>
            <a:endParaRPr lang="ru-RU" sz="2000" dirty="0"/>
          </a:p>
          <a:p>
            <a:pPr>
              <a:lnSpc>
                <a:spcPct val="80000"/>
              </a:lnSpc>
            </a:pPr>
            <a:r>
              <a:rPr lang="en-US" sz="2000" b="1" dirty="0"/>
              <a:t>Procedure</a:t>
            </a:r>
            <a:r>
              <a:rPr lang="en-US" sz="2000" dirty="0"/>
              <a:t> – Identify each resistor according to its color code and sort them from low to high values. Measure them one at a time and record its value. Compare the measured value to the Specified value. Calculate the % of error between the values. If the % of error it less than 5% of the specified value, then the resistors are within spec.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723745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0"/>
            <a:ext cx="7772400" cy="1470025"/>
          </a:xfrm>
        </p:spPr>
        <p:txBody>
          <a:bodyPr/>
          <a:lstStyle/>
          <a:p>
            <a:r>
              <a:rPr lang="en-US" dirty="0" smtClean="0"/>
              <a:t>LAB 1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041" y="1196752"/>
            <a:ext cx="6400800" cy="1752600"/>
          </a:xfrm>
        </p:spPr>
        <p:txBody>
          <a:bodyPr/>
          <a:lstStyle/>
          <a:p>
            <a:r>
              <a:rPr lang="en-US" sz="2000" dirty="0" smtClean="0"/>
              <a:t>schematic</a:t>
            </a:r>
            <a:endParaRPr lang="en-US" sz="2000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56792"/>
            <a:ext cx="8436265" cy="4832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9181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Parts Used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229600" cy="5714999"/>
          </a:xfrm>
        </p:spPr>
        <p:txBody>
          <a:bodyPr>
            <a:normAutofit/>
          </a:bodyPr>
          <a:lstStyle/>
          <a:p>
            <a:r>
              <a:rPr lang="en-US" dirty="0" smtClean="0"/>
              <a:t>1x 74ls32 IC</a:t>
            </a:r>
          </a:p>
          <a:p>
            <a:r>
              <a:rPr lang="en-US" dirty="0" smtClean="0"/>
              <a:t>1x 74ls08 IC</a:t>
            </a:r>
          </a:p>
          <a:p>
            <a:r>
              <a:rPr lang="en-US" dirty="0" smtClean="0"/>
              <a:t>3x 1k</a:t>
            </a:r>
            <a:r>
              <a:rPr lang="el-GR" dirty="0" smtClean="0"/>
              <a:t>Ω</a:t>
            </a:r>
            <a:r>
              <a:rPr lang="en-US" dirty="0" smtClean="0"/>
              <a:t> resistors</a:t>
            </a:r>
          </a:p>
          <a:p>
            <a:r>
              <a:rPr lang="en-US" dirty="0" smtClean="0"/>
              <a:t>1x x8 dipswitch array</a:t>
            </a:r>
          </a:p>
          <a:p>
            <a:r>
              <a:rPr lang="en-US" dirty="0" smtClean="0"/>
              <a:t>Misc. wires for board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dirty="0" smtClean="0"/>
              <a:t>Tools</a:t>
            </a:r>
          </a:p>
          <a:p>
            <a:r>
              <a:rPr lang="en-US" dirty="0" smtClean="0"/>
              <a:t>NI Elvis II</a:t>
            </a:r>
          </a:p>
          <a:p>
            <a:r>
              <a:rPr lang="en-US" dirty="0" smtClean="0"/>
              <a:t>GDM-8245 Digital </a:t>
            </a:r>
            <a:r>
              <a:rPr lang="en-US" dirty="0" err="1" smtClean="0"/>
              <a:t>Multimeter</a:t>
            </a:r>
            <a:endParaRPr lang="en-US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14543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Purpose of experiment: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 verify the theory and correct operation of the real-world circuit according to the truth table.</a:t>
            </a:r>
            <a:endParaRPr lang="en-US" dirty="0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3352800"/>
            <a:ext cx="3114866" cy="33362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3944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SET-UP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1. Connect power and USB cables to Elvis.</a:t>
            </a:r>
          </a:p>
          <a:p>
            <a:pPr marL="0" indent="0">
              <a:buNone/>
            </a:pPr>
            <a:r>
              <a:rPr lang="en-US" dirty="0" smtClean="0"/>
              <a:t>2. Power on the Digital </a:t>
            </a:r>
            <a:r>
              <a:rPr lang="en-US" dirty="0" err="1" smtClean="0"/>
              <a:t>Multimeter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dirty="0" smtClean="0"/>
              <a:t>3. Check voltage input on Elvis.</a:t>
            </a:r>
          </a:p>
          <a:p>
            <a:pPr marL="0" indent="0">
              <a:buNone/>
            </a:pPr>
            <a:r>
              <a:rPr lang="en-US" dirty="0" smtClean="0"/>
              <a:t>4. Build the circuit.</a:t>
            </a:r>
          </a:p>
          <a:p>
            <a:pPr marL="0" indent="0">
              <a:buNone/>
            </a:pPr>
            <a:r>
              <a:rPr lang="en-US" dirty="0" smtClean="0"/>
              <a:t>5. Power on Elvis.</a:t>
            </a:r>
          </a:p>
          <a:p>
            <a:pPr marL="0" indent="0">
              <a:buNone/>
            </a:pPr>
            <a:r>
              <a:rPr lang="en-US" dirty="0" smtClean="0"/>
              <a:t>6. Test the various input combinations     increasing numerically in binary from 0 to 7.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5509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Sim</a:t>
            </a:r>
            <a:r>
              <a:rPr lang="en-US" dirty="0" smtClean="0"/>
              <a:t>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7" name="Group 6"/>
          <p:cNvGrpSpPr>
            <a:grpSpLocks/>
          </p:cNvGrpSpPr>
          <p:nvPr/>
        </p:nvGrpSpPr>
        <p:grpSpPr bwMode="auto">
          <a:xfrm>
            <a:off x="3962399" y="5806395"/>
            <a:ext cx="2590800" cy="666748"/>
            <a:chOff x="0" y="0"/>
            <a:chExt cx="4362" cy="1176"/>
          </a:xfrm>
        </p:grpSpPr>
        <p:pic>
          <p:nvPicPr>
            <p:cNvPr id="8" name="Picture 7" descr="fg03_00000_AAGTNLI0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362" cy="1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2050" y="934"/>
              <a:ext cx="336" cy="2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10" name="Group 9"/>
          <p:cNvGrpSpPr>
            <a:grpSpLocks/>
          </p:cNvGrpSpPr>
          <p:nvPr/>
        </p:nvGrpSpPr>
        <p:grpSpPr bwMode="auto">
          <a:xfrm>
            <a:off x="4038600" y="1524000"/>
            <a:ext cx="2514599" cy="590549"/>
            <a:chOff x="0" y="0"/>
            <a:chExt cx="4565" cy="1137"/>
          </a:xfrm>
        </p:grpSpPr>
        <p:pic>
          <p:nvPicPr>
            <p:cNvPr id="11" name="Picture 10" descr="fg03_00000_AAGTNLH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565" cy="1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2138" y="895"/>
              <a:ext cx="336" cy="2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18605"/>
            <a:ext cx="7973513" cy="4817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18" descr="fg03_00000_AAGTNLI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4375" y="5301208"/>
            <a:ext cx="2590800" cy="636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" name="Group 19"/>
          <p:cNvGrpSpPr>
            <a:grpSpLocks/>
          </p:cNvGrpSpPr>
          <p:nvPr/>
        </p:nvGrpSpPr>
        <p:grpSpPr bwMode="auto">
          <a:xfrm>
            <a:off x="4000499" y="2564904"/>
            <a:ext cx="2514599" cy="590549"/>
            <a:chOff x="0" y="0"/>
            <a:chExt cx="4565" cy="1137"/>
          </a:xfrm>
        </p:grpSpPr>
        <p:pic>
          <p:nvPicPr>
            <p:cNvPr id="21" name="Picture 20" descr="fg03_00000_AAGTNLH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565" cy="1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2138" y="895"/>
              <a:ext cx="336" cy="2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95400" y="199469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000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5853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Sim</a:t>
            </a:r>
            <a:r>
              <a:rPr lang="en-US" dirty="0"/>
              <a:t>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 descr="fg03_00000_AAGTNLI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399" y="5806395"/>
            <a:ext cx="2590800" cy="636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02320"/>
            <a:ext cx="7976090" cy="4818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14" descr="fg03_00000_AAGTNLI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0903" y="5373216"/>
            <a:ext cx="2590800" cy="636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Group 15"/>
          <p:cNvGrpSpPr>
            <a:grpSpLocks/>
          </p:cNvGrpSpPr>
          <p:nvPr/>
        </p:nvGrpSpPr>
        <p:grpSpPr bwMode="auto">
          <a:xfrm>
            <a:off x="4000499" y="2636912"/>
            <a:ext cx="2514599" cy="590549"/>
            <a:chOff x="0" y="0"/>
            <a:chExt cx="4565" cy="1137"/>
          </a:xfrm>
        </p:grpSpPr>
        <p:pic>
          <p:nvPicPr>
            <p:cNvPr id="17" name="Picture 16" descr="fg03_00000_AAGTNLH0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565" cy="1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2138" y="895"/>
              <a:ext cx="336" cy="2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295400" y="199469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001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181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Sim</a:t>
            </a:r>
            <a:r>
              <a:rPr lang="en-US" dirty="0"/>
              <a:t>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20010"/>
            <a:ext cx="7976090" cy="4818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 descr="fg03_00000_AAGTNLI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4756" y="5373216"/>
            <a:ext cx="2590800" cy="636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3779912" y="2492896"/>
            <a:ext cx="2514599" cy="590549"/>
            <a:chOff x="0" y="0"/>
            <a:chExt cx="4565" cy="1137"/>
          </a:xfrm>
        </p:grpSpPr>
        <p:pic>
          <p:nvPicPr>
            <p:cNvPr id="7" name="Picture 6" descr="fg03_00000_AAGTNLH0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565" cy="1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2138" y="895"/>
              <a:ext cx="336" cy="2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295400" y="199469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010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3500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5851</TotalTime>
  <Words>184</Words>
  <Application>Microsoft Office PowerPoint</Application>
  <PresentationFormat>On-screen Show (4:3)</PresentationFormat>
  <Paragraphs>51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Diseño predeterminado</vt:lpstr>
      <vt:lpstr>Lab 1</vt:lpstr>
      <vt:lpstr>Lab 1</vt:lpstr>
      <vt:lpstr>LAB 1</vt:lpstr>
      <vt:lpstr>Parts Used </vt:lpstr>
      <vt:lpstr>Purpose of experiment:</vt:lpstr>
      <vt:lpstr>SET-UP</vt:lpstr>
      <vt:lpstr>Sim results</vt:lpstr>
      <vt:lpstr>Sim results</vt:lpstr>
      <vt:lpstr>Sim results</vt:lpstr>
      <vt:lpstr>Sim results</vt:lpstr>
      <vt:lpstr>Sim results</vt:lpstr>
      <vt:lpstr>Sim results</vt:lpstr>
      <vt:lpstr>Sim results</vt:lpstr>
      <vt:lpstr>Sim results</vt:lpstr>
      <vt:lpstr>Results</vt:lpstr>
      <vt:lpstr>Lab 1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Matthew Krueger</cp:lastModifiedBy>
  <cp:revision>628</cp:revision>
  <dcterms:created xsi:type="dcterms:W3CDTF">2010-05-23T14:28:12Z</dcterms:created>
  <dcterms:modified xsi:type="dcterms:W3CDTF">2013-05-10T14:44:37Z</dcterms:modified>
</cp:coreProperties>
</file>