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49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6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33845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smtClean="0">
                <a:solidFill>
                  <a:schemeClr val="bg1"/>
                </a:solidFill>
              </a:rPr>
              <a:t>Basic </a:t>
            </a:r>
            <a:r>
              <a:rPr lang="es-UY" b="1" dirty="0" err="1" smtClean="0">
                <a:solidFill>
                  <a:schemeClr val="bg1"/>
                </a:solidFill>
              </a:rPr>
              <a:t>stamp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1794" name="Picture 2" descr="C:\Users\Matstermind\Desktop\df lab book\df 0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" r="8730" b="26735"/>
          <a:stretch/>
        </p:blipFill>
        <p:spPr bwMode="auto">
          <a:xfrm>
            <a:off x="2267743" y="836712"/>
            <a:ext cx="4871729" cy="559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488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2819" name="Picture 3" descr="C:\Users\Matstermind\Desktop\df lab book\df 0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" t="1847" r="11341" b="26338"/>
          <a:stretch/>
        </p:blipFill>
        <p:spPr bwMode="auto">
          <a:xfrm>
            <a:off x="2051720" y="908720"/>
            <a:ext cx="4886012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9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3842" name="Picture 2" descr="C:\Users\Matstermind\Desktop\df lab book\df 0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" t="1301" r="10040" b="24843"/>
          <a:stretch/>
        </p:blipFill>
        <p:spPr bwMode="auto">
          <a:xfrm>
            <a:off x="2181021" y="908720"/>
            <a:ext cx="4781959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33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4866" name="Picture 2" descr="C:\Users\Matstermind\Desktop\df lab book\df 0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" t="2664" r="10980" b="25113"/>
          <a:stretch/>
        </p:blipFill>
        <p:spPr bwMode="auto">
          <a:xfrm>
            <a:off x="2132257" y="836712"/>
            <a:ext cx="4879486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7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5890" name="Picture 2" descr="C:\Users\Matstermind\Desktop\df lab book\df 0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2" r="8056" b="27696"/>
          <a:stretch/>
        </p:blipFill>
        <p:spPr bwMode="auto">
          <a:xfrm>
            <a:off x="1979712" y="908720"/>
            <a:ext cx="4926672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04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6914" name="Picture 2" descr="C:\Users\Matstermind\Desktop\df lab book\df 0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" t="1453" r="10971" b="25692"/>
          <a:stretch/>
        </p:blipFill>
        <p:spPr bwMode="auto">
          <a:xfrm>
            <a:off x="2139029" y="764704"/>
            <a:ext cx="4865942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17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7938" name="Picture 2" descr="C:\Users\Matstermind\Desktop\df lab book\df 0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" t="2388" r="10598" b="25932"/>
          <a:stretch/>
        </p:blipFill>
        <p:spPr bwMode="auto">
          <a:xfrm>
            <a:off x="2108430" y="764704"/>
            <a:ext cx="4927140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72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196752"/>
            <a:ext cx="6720747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64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2851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</a:t>
            </a:r>
            <a:r>
              <a:rPr lang="en-US" dirty="0" smtClean="0"/>
              <a:t>6.2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schematic</a:t>
            </a:r>
            <a:endParaRPr lang="en-US" sz="1800" dirty="0"/>
          </a:p>
        </p:txBody>
      </p:sp>
      <p:pic>
        <p:nvPicPr>
          <p:cNvPr id="9" name="Picture 2" descr="C:\Users\Matstermind\Desktop\df lab book\df 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0" b="27687"/>
          <a:stretch/>
        </p:blipFill>
        <p:spPr bwMode="auto">
          <a:xfrm>
            <a:off x="1883101" y="908720"/>
            <a:ext cx="5385687" cy="58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656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err="1" smtClean="0"/>
              <a:t>Paralax</a:t>
            </a:r>
            <a:r>
              <a:rPr lang="en-US" dirty="0" smtClean="0"/>
              <a:t> </a:t>
            </a:r>
            <a:r>
              <a:rPr lang="en-US" dirty="0"/>
              <a:t>Basic Stamp Microcontroller</a:t>
            </a:r>
          </a:p>
          <a:p>
            <a:pPr lvl="1"/>
            <a:r>
              <a:rPr lang="en-US" dirty="0"/>
              <a:t>Push Button</a:t>
            </a:r>
          </a:p>
          <a:p>
            <a:pPr lvl="1"/>
            <a:r>
              <a:rPr lang="en-US" dirty="0"/>
              <a:t>LED </a:t>
            </a:r>
          </a:p>
          <a:p>
            <a:pPr lvl="1"/>
            <a:r>
              <a:rPr lang="en-US" dirty="0"/>
              <a:t>10K-ohm </a:t>
            </a:r>
            <a:r>
              <a:rPr lang="en-US" dirty="0" smtClean="0"/>
              <a:t>Resistor</a:t>
            </a:r>
          </a:p>
          <a:p>
            <a:pPr lvl="1"/>
            <a:r>
              <a:rPr lang="en-US" dirty="0"/>
              <a:t>10K-ohm Resistor</a:t>
            </a:r>
          </a:p>
          <a:p>
            <a:pPr lvl="1"/>
            <a:r>
              <a:rPr lang="en-US" dirty="0" smtClean="0"/>
              <a:t>1uf capacitor</a:t>
            </a:r>
            <a:endParaRPr lang="en-US" dirty="0"/>
          </a:p>
          <a:p>
            <a:pPr lvl="1"/>
            <a:r>
              <a:rPr lang="en-US" dirty="0"/>
              <a:t>220-ohm Resistor</a:t>
            </a:r>
          </a:p>
          <a:p>
            <a:pPr lvl="1"/>
            <a:r>
              <a:rPr lang="en-US" dirty="0"/>
              <a:t>Jumper Wires</a:t>
            </a:r>
          </a:p>
          <a:p>
            <a:pPr lvl="1"/>
            <a:r>
              <a:rPr lang="en-US" dirty="0"/>
              <a:t>D-sub cable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882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Desired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 result should be </a:t>
            </a:r>
            <a:r>
              <a:rPr lang="en-US" dirty="0" smtClean="0"/>
              <a:t>the led lighting when temperature output goes less than 100 degrees and turns off when it reaches 120 degrees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735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code in the Parallax Basic Stamp program</a:t>
            </a:r>
          </a:p>
          <a:p>
            <a:r>
              <a:rPr lang="en-US" dirty="0" smtClean="0"/>
              <a:t>Install circuit including power supply, </a:t>
            </a:r>
            <a:r>
              <a:rPr lang="en-US" dirty="0" smtClean="0"/>
              <a:t>ground, </a:t>
            </a:r>
            <a:r>
              <a:rPr lang="en-US" dirty="0" smtClean="0"/>
              <a:t>pushbutton, resistors and </a:t>
            </a:r>
            <a:r>
              <a:rPr lang="en-US" dirty="0" smtClean="0"/>
              <a:t>LED, POT</a:t>
            </a:r>
            <a:endParaRPr lang="en-US" dirty="0" smtClean="0"/>
          </a:p>
          <a:p>
            <a:r>
              <a:rPr lang="en-US" dirty="0" smtClean="0"/>
              <a:t>Upload program to microcontroller, run, and test </a:t>
            </a:r>
            <a:r>
              <a:rPr lang="en-US" dirty="0" smtClean="0"/>
              <a:t>variable resistor </a:t>
            </a:r>
            <a:r>
              <a:rPr lang="en-US" dirty="0" smtClean="0"/>
              <a:t>program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762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203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3602" name="Picture 2" descr="C:\Users\Matstermind\Pictures\2013-05-09 df\df 0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1308" r="4613" b="9874"/>
          <a:stretch/>
        </p:blipFill>
        <p:spPr bwMode="auto">
          <a:xfrm>
            <a:off x="2385899" y="780781"/>
            <a:ext cx="4372202" cy="57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08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9746" name="Picture 2" descr="C:\Users\Matstermind\Desktop\df lab book\df 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0" b="27687"/>
          <a:stretch/>
        </p:blipFill>
        <p:spPr bwMode="auto">
          <a:xfrm>
            <a:off x="1879157" y="836712"/>
            <a:ext cx="5385687" cy="58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79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0770" name="Picture 2" descr="C:\Users\Matstermind\Desktop\df lab book\df 0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2116" r="10411" b="24980"/>
          <a:stretch/>
        </p:blipFill>
        <p:spPr bwMode="auto">
          <a:xfrm>
            <a:off x="2145448" y="787211"/>
            <a:ext cx="4853105" cy="559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79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5894</TotalTime>
  <Words>114</Words>
  <Application>Microsoft Office PowerPoint</Application>
  <PresentationFormat>On-screen Show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Diseño predeterminado</vt:lpstr>
      <vt:lpstr>Lab 6</vt:lpstr>
      <vt:lpstr>Lab 6.2 schematic</vt:lpstr>
      <vt:lpstr>Parts Used</vt:lpstr>
      <vt:lpstr>Desired Program</vt:lpstr>
      <vt:lpstr>Approach</vt:lpstr>
      <vt:lpstr>PowerPoint Presentation</vt:lpstr>
      <vt:lpstr>Lab 6.2</vt:lpstr>
      <vt:lpstr>Lab 6.2</vt:lpstr>
      <vt:lpstr>Lab 6.2</vt:lpstr>
      <vt:lpstr>Lab 6.2</vt:lpstr>
      <vt:lpstr>Lab 6.2</vt:lpstr>
      <vt:lpstr>Lab 6.2</vt:lpstr>
      <vt:lpstr>Lab 6.2</vt:lpstr>
      <vt:lpstr>Lab 6.2</vt:lpstr>
      <vt:lpstr>Lab 6.2</vt:lpstr>
      <vt:lpstr>Lab 6.2</vt:lpstr>
      <vt:lpstr>Lab 6.2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Matthew Krueger</cp:lastModifiedBy>
  <cp:revision>636</cp:revision>
  <dcterms:created xsi:type="dcterms:W3CDTF">2010-05-23T14:28:12Z</dcterms:created>
  <dcterms:modified xsi:type="dcterms:W3CDTF">2013-05-10T15:27:48Z</dcterms:modified>
</cp:coreProperties>
</file>