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34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07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141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51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25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24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39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717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752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857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23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BA4F4-3864-4CD9-A4FD-18FC033EBFAD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DB607-4B12-4B27-805C-675C8F914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22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5331" y="35169"/>
            <a:ext cx="7772400" cy="1470025"/>
          </a:xfrm>
        </p:spPr>
        <p:txBody>
          <a:bodyPr/>
          <a:lstStyle/>
          <a:p>
            <a:r>
              <a:rPr lang="en-US" dirty="0" smtClean="0"/>
              <a:t>The CPU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45652"/>
            <a:ext cx="8653463" cy="52075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6629400"/>
            <a:ext cx="46554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http://img.tomshardware.com/us/2007/10/29/hitting_4ghz_with_air_cooling/01-start_cpu.jpg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72820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Serial Computing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133600"/>
            <a:ext cx="7548067" cy="3124200"/>
          </a:xfrm>
        </p:spPr>
      </p:pic>
      <p:sp>
        <p:nvSpPr>
          <p:cNvPr id="5" name="TextBox 4"/>
          <p:cNvSpPr txBox="1"/>
          <p:nvPr/>
        </p:nvSpPr>
        <p:spPr>
          <a:xfrm>
            <a:off x="2590800" y="6400800"/>
            <a:ext cx="339548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https://computing.llnl.gov/tutorials/parallel_comp/images/serialProblem.gif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68919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400800"/>
            <a:ext cx="8229600" cy="457200"/>
          </a:xfrm>
        </p:spPr>
        <p:txBody>
          <a:bodyPr>
            <a:normAutofit/>
          </a:bodyPr>
          <a:lstStyle/>
          <a:p>
            <a:pPr algn="ctr"/>
            <a:r>
              <a:rPr lang="en-US" sz="800" dirty="0" smtClean="0"/>
              <a:t>http://img.gawkerassets.com/img/17uoztzz3eu9rjpg/original.jpg</a:t>
            </a:r>
            <a:endParaRPr lang="en-US" sz="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857250"/>
            <a:ext cx="8382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8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Computing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12" y="2091531"/>
            <a:ext cx="6505575" cy="3543300"/>
          </a:xfrm>
        </p:spPr>
      </p:pic>
      <p:sp>
        <p:nvSpPr>
          <p:cNvPr id="5" name="TextBox 4"/>
          <p:cNvSpPr txBox="1"/>
          <p:nvPr/>
        </p:nvSpPr>
        <p:spPr>
          <a:xfrm>
            <a:off x="2590800" y="6269036"/>
            <a:ext cx="34836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https://computing.llnl.gov/tutorials/parallel_comp/images/parallelProblem.gif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51511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18</Words>
  <Application>Microsoft Office PowerPoint</Application>
  <PresentationFormat>On-screen Show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The CPU</vt:lpstr>
      <vt:lpstr>Serial Computing</vt:lpstr>
      <vt:lpstr>PowerPoint Presentation</vt:lpstr>
      <vt:lpstr>Parallel Computing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CPU</dc:title>
  <dc:creator>Matthew Krueger</dc:creator>
  <cp:lastModifiedBy>Matthew Krueger</cp:lastModifiedBy>
  <cp:revision>4</cp:revision>
  <dcterms:created xsi:type="dcterms:W3CDTF">2012-12-04T13:01:47Z</dcterms:created>
  <dcterms:modified xsi:type="dcterms:W3CDTF">2012-12-04T13:48:31Z</dcterms:modified>
</cp:coreProperties>
</file>