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ED268D40-0F86-49B7-9AA9-2027C74EF1C5}" type="datetimeFigureOut">
              <a:rPr lang="en-US" smtClean="0"/>
              <a:t>8/27/2012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C07DFCE-3387-44F2-9710-2E961D63A88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152399"/>
            <a:ext cx="8458200" cy="834143"/>
          </a:xfrm>
        </p:spPr>
        <p:txBody>
          <a:bodyPr>
            <a:normAutofit/>
          </a:bodyPr>
          <a:lstStyle/>
          <a:p>
            <a:r>
              <a:rPr lang="en-US" dirty="0" smtClean="0"/>
              <a:t>Future designs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838200"/>
            <a:ext cx="2819400" cy="1600200"/>
          </a:xfrm>
        </p:spPr>
        <p:txBody>
          <a:bodyPr>
            <a:normAutofit fontScale="92500" lnSpcReduction="20000"/>
          </a:bodyPr>
          <a:lstStyle/>
          <a:p>
            <a:r>
              <a:rPr lang="en-US" sz="1400" dirty="0" smtClean="0"/>
              <a:t>“The </a:t>
            </a:r>
            <a:r>
              <a:rPr lang="en-US" sz="1400" dirty="0"/>
              <a:t>name of this development zSpace, which means the space in the third dimension. According to the developers, this display aims to enhance the capacity of human creativity, by combining a simple two-dimensional world with holographic, sensory rich space</a:t>
            </a:r>
            <a:r>
              <a:rPr lang="en-US" sz="1400" dirty="0" smtClean="0"/>
              <a:t>.”</a:t>
            </a:r>
          </a:p>
          <a:p>
            <a:r>
              <a:rPr lang="en-US" sz="1400" dirty="0" smtClean="0"/>
              <a:t>~itechfuture.com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754848"/>
            <a:ext cx="2050420" cy="20145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4600" y="2731293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“This contact has a microscopic imprinted circuit with light emitting capabilities. This kind of breakthrough opens the door to a host of possible applications, including HUD overlays and immersive displays. ~</a:t>
            </a:r>
            <a:r>
              <a:rPr lang="en-US" sz="1200" dirty="0"/>
              <a:t>Chris </a:t>
            </a:r>
            <a:r>
              <a:rPr lang="en-US" sz="1200" dirty="0" smtClean="0"/>
              <a:t>Hunter,  </a:t>
            </a:r>
            <a:r>
              <a:rPr lang="en-US" sz="1200" dirty="0" smtClean="0"/>
              <a:t>BHFO.com</a:t>
            </a:r>
            <a:endParaRPr lang="en-US" sz="1200" dirty="0" smtClean="0"/>
          </a:p>
          <a:p>
            <a:r>
              <a:rPr lang="en-US" sz="1200" dirty="0" smtClean="0"/>
              <a:t>"</a:t>
            </a:r>
            <a:r>
              <a:rPr lang="en-US" sz="1200" dirty="0"/>
              <a:t>Looking through a completed lens, you would see what the display is generating superimposed on the world outside," ~</a:t>
            </a:r>
            <a:r>
              <a:rPr lang="en-US" sz="1200" dirty="0" smtClean="0"/>
              <a:t>Babak </a:t>
            </a:r>
            <a:r>
              <a:rPr lang="en-US" sz="1200" dirty="0"/>
              <a:t>Parviz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990" y="838200"/>
            <a:ext cx="2525810" cy="17585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7400" y="1295400"/>
            <a:ext cx="32766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“Scientists </a:t>
            </a:r>
            <a:r>
              <a:rPr lang="en-US" sz="1200" dirty="0"/>
              <a:t>and engineers are racing to develop ways to use light instead of electricity to avoid traffic jams inside computers.</a:t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smtClean="0"/>
              <a:t>Today’s </a:t>
            </a:r>
            <a:r>
              <a:rPr lang="en-US" sz="1200" dirty="0"/>
              <a:t>fastest computers employ miles of tiny copper wires to connect multiple data processors packed on silicon chips. Each little "brain" - in effect, a miniature adding machine - must exchange information with hundreds or thousands of partners on the same or connecting chips.</a:t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"The weakest link in the overall capability of the computer is the ability to move information from chip to chip," said John Stroman, a computer design strategist at Intel Corp., the big computer-chip maker based in Santa Clara, Calif. "Moving information around is the biggest limitation on the performance of computers, and it becomes a greater limitation as CPUs become faster."</a:t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Computer scientists think that the solution may be photons, the tiny packets of energy that make up a beam of light. Photons </a:t>
            </a:r>
            <a:r>
              <a:rPr lang="en-US" sz="1200" dirty="0" smtClean="0"/>
              <a:t>aren’t </a:t>
            </a:r>
            <a:r>
              <a:rPr lang="en-US" sz="1200" dirty="0"/>
              <a:t>the same as electrons, the fundamental particles of electricity</a:t>
            </a:r>
            <a:r>
              <a:rPr lang="en-US" sz="1200" dirty="0" smtClean="0"/>
              <a:t>.” ~</a:t>
            </a:r>
            <a:r>
              <a:rPr lang="en-US" sz="1200" dirty="0"/>
              <a:t>http://www.engineeringservicesoutsourcing.com</a:t>
            </a:r>
          </a:p>
        </p:txBody>
      </p:sp>
    </p:spTree>
    <p:extLst>
      <p:ext uri="{BB962C8B-B14F-4D97-AF65-F5344CB8AC3E}">
        <p14:creationId xmlns:p14="http://schemas.microsoft.com/office/powerpoint/2010/main" val="36693076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831</TotalTime>
  <Words>135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Perspective</vt:lpstr>
      <vt:lpstr>Future designs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designs</dc:title>
  <dc:creator>Matthew Krueger</dc:creator>
  <cp:lastModifiedBy>matthew</cp:lastModifiedBy>
  <cp:revision>7</cp:revision>
  <dcterms:created xsi:type="dcterms:W3CDTF">2012-08-21T15:13:40Z</dcterms:created>
  <dcterms:modified xsi:type="dcterms:W3CDTF">2012-08-28T11:38:23Z</dcterms:modified>
</cp:coreProperties>
</file>