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56" r:id="rId2"/>
    <p:sldId id="257" r:id="rId3"/>
  </p:sldIdLst>
  <p:sldSz cx="10080625" cy="7559675" type="screen4x3"/>
  <p:notesSz cx="7772400" cy="10058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4" d="100"/>
          <a:sy n="94" d="100"/>
        </p:scale>
        <p:origin x="-198" y="-90"/>
      </p:cViewPr>
      <p:guideLst>
        <p:guide orient="horz" pos="2381"/>
        <p:guide pos="317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372840" cy="50256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en-US" sz="1400" b="0" i="0" u="none" strike="noStrike" kern="120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</p:txBody>
      </p:sp>
      <p:sp>
        <p:nvSpPr>
          <p:cNvPr id="3" name="Date Placeholder 2"/>
          <p:cNvSpPr txBox="1">
            <a:spLocks noGrp="1"/>
          </p:cNvSpPr>
          <p:nvPr>
            <p:ph type="dt" sz="quarter" idx="1"/>
          </p:nvPr>
        </p:nvSpPr>
        <p:spPr>
          <a:xfrm>
            <a:off x="4399200" y="0"/>
            <a:ext cx="3372840" cy="50256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/>
          <a:lstStyle/>
          <a:p>
            <a:pPr marL="0" marR="0" lvl="0" indent="0" algn="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en-US" sz="1400" b="0" i="0" u="none" strike="noStrike" kern="120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</p:txBody>
      </p:sp>
      <p:sp>
        <p:nvSpPr>
          <p:cNvPr id="4" name="Footer Placeholder 3"/>
          <p:cNvSpPr txBox="1">
            <a:spLocks noGrp="1"/>
          </p:cNvSpPr>
          <p:nvPr>
            <p:ph type="ftr" sz="quarter" idx="2"/>
          </p:nvPr>
        </p:nvSpPr>
        <p:spPr>
          <a:xfrm>
            <a:off x="0" y="9555480"/>
            <a:ext cx="3372840" cy="50256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="b" anchorCtr="0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en-US" sz="1400" b="0" i="0" u="none" strike="noStrike" kern="120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</p:txBody>
      </p:sp>
      <p:sp>
        <p:nvSpPr>
          <p:cNvPr id="5" name="Slide Number Placeholder 4"/>
          <p:cNvSpPr txBox="1">
            <a:spLocks noGrp="1"/>
          </p:cNvSpPr>
          <p:nvPr>
            <p:ph type="sldNum" sz="quarter" idx="3"/>
          </p:nvPr>
        </p:nvSpPr>
        <p:spPr>
          <a:xfrm>
            <a:off x="4399200" y="9555480"/>
            <a:ext cx="3372840" cy="50256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="b" anchorCtr="0" compatLnSpc="0"/>
          <a:lstStyle/>
          <a:p>
            <a:pPr marL="0" marR="0" lvl="0" indent="0" algn="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fld id="{908C9A2D-86B8-426C-BEF6-B8C8797D98E9}" type="slidenum">
              <a:t>‹#›</a:t>
            </a:fld>
            <a:endParaRPr lang="en-US" sz="1400" b="0" i="0" u="none" strike="noStrike" kern="120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8162016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>
          <a:xfrm>
            <a:off x="1371599" y="764280"/>
            <a:ext cx="5028480" cy="3771360"/>
          </a:xfrm>
          <a:prstGeom prst="rect">
            <a:avLst/>
          </a:prstGeom>
          <a:noFill/>
          <a:ln>
            <a:noFill/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3"/>
          </p:nvPr>
        </p:nvSpPr>
        <p:spPr>
          <a:xfrm>
            <a:off x="777239" y="4777560"/>
            <a:ext cx="6217560" cy="452592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4" name="Header Placeholder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372840" cy="50256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Ctr="0"/>
          <a:lstStyle>
            <a:lvl1pPr lvl="0" rtl="0" hangingPunct="0">
              <a:buNone/>
              <a:tabLst/>
              <a:defRPr lang="en-US" sz="1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endParaRPr lang="en-US"/>
          </a:p>
        </p:txBody>
      </p:sp>
      <p:sp>
        <p:nvSpPr>
          <p:cNvPr id="5" name="Date Placeholder 4"/>
          <p:cNvSpPr txBox="1">
            <a:spLocks noGrp="1"/>
          </p:cNvSpPr>
          <p:nvPr>
            <p:ph type="dt" idx="1"/>
          </p:nvPr>
        </p:nvSpPr>
        <p:spPr>
          <a:xfrm>
            <a:off x="4399200" y="0"/>
            <a:ext cx="3372840" cy="50256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Ctr="0"/>
          <a:lstStyle>
            <a:lvl1pPr lvl="0" algn="r" rtl="0" hangingPunct="0">
              <a:buNone/>
              <a:tabLst/>
              <a:defRPr lang="en-US" sz="1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endParaRPr lang="en-US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4"/>
          </p:nvPr>
        </p:nvSpPr>
        <p:spPr>
          <a:xfrm>
            <a:off x="0" y="9555480"/>
            <a:ext cx="3372840" cy="50256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b" anchorCtr="0"/>
          <a:lstStyle>
            <a:lvl1pPr lvl="0" rtl="0" hangingPunct="0">
              <a:buNone/>
              <a:tabLst/>
              <a:defRPr lang="en-US" sz="1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endParaRPr lang="en-US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5"/>
          </p:nvPr>
        </p:nvSpPr>
        <p:spPr>
          <a:xfrm>
            <a:off x="4399200" y="9555480"/>
            <a:ext cx="3372840" cy="50256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b" anchorCtr="0"/>
          <a:lstStyle>
            <a:lvl1pPr lvl="0" algn="r" rtl="0" hangingPunct="0">
              <a:buNone/>
              <a:tabLst/>
              <a:defRPr lang="en-US" sz="1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fld id="{A5611AA3-ED27-477E-903D-2C24FA831D0A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7811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216000" marR="0" indent="-216000" rtl="0" hangingPunct="0">
      <a:tabLst/>
      <a:defRPr lang="en-US" sz="2000" b="0" i="0" u="none" strike="noStrike" kern="1200">
        <a:ln>
          <a:noFill/>
        </a:ln>
        <a:latin typeface="Arial" pitchFamily="18"/>
        <a:ea typeface="Microsoft YaHei" pitchFamily="2"/>
        <a:cs typeface="Mangal" pitchFamily="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371600" y="763588"/>
            <a:ext cx="5029200" cy="3771900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371600" y="763588"/>
            <a:ext cx="5029200" cy="3771900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5650" y="2347913"/>
            <a:ext cx="8569325" cy="16208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12888" y="4283075"/>
            <a:ext cx="7056437" cy="193198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32DEBBED-8D3F-4754-BDB4-FD7DD64B20CC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4031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F79D9176-FDBF-427C-AF51-2C49B115EBA6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93202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08850" y="301625"/>
            <a:ext cx="2266950" cy="64563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3238" y="301625"/>
            <a:ext cx="6653212" cy="64563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D4072296-D97E-4298-9B60-8A86CF48F5CB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43325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0083189F-CBAD-4B06-AD2B-B034E3ACE42A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22659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6925" y="4857750"/>
            <a:ext cx="8567738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6925" y="3203575"/>
            <a:ext cx="8567738" cy="1654175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1FD037C9-4516-4C9F-9056-EF1C37D37767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50066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3238" y="1768475"/>
            <a:ext cx="4459287" cy="49895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14925" y="1768475"/>
            <a:ext cx="4460875" cy="49895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BF9DA4DA-321B-4BA1-A8C1-02635FD02325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52059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825" y="303213"/>
            <a:ext cx="9072563" cy="1258887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4825" y="1692275"/>
            <a:ext cx="4452938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4825" y="2397125"/>
            <a:ext cx="4452938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21275" y="1692275"/>
            <a:ext cx="4456113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21275" y="2397125"/>
            <a:ext cx="4456113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339169EC-0806-4145-B29F-BA8DB20DA40B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52229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5FC32DE2-0F73-479E-B6E5-C5B64875852E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93558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B5FAF439-AE35-4573-904C-817F6E87E8AB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64976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825" y="301625"/>
            <a:ext cx="3316288" cy="12795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41763" y="301625"/>
            <a:ext cx="5635625" cy="6451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4825" y="1581150"/>
            <a:ext cx="3316288" cy="51720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15D4267D-E6DB-4AC4-AB1E-AB00EA937107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53018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6438" y="5291138"/>
            <a:ext cx="6048375" cy="625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76438" y="674688"/>
            <a:ext cx="6048375" cy="45370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6438" y="5916613"/>
            <a:ext cx="6048375" cy="8874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16E9C079-D316-4CDD-A2C1-9CBC6100EA14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31206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 txBox="1">
            <a:spLocks noGrp="1"/>
          </p:cNvSpPr>
          <p:nvPr>
            <p:ph type="title"/>
          </p:nvPr>
        </p:nvSpPr>
        <p:spPr>
          <a:xfrm>
            <a:off x="503999" y="301320"/>
            <a:ext cx="9071640" cy="126216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endParaRPr lang="en-US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503999" y="1769040"/>
            <a:ext cx="9071640" cy="4989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defPPr marL="432000" marR="0" lvl="0" indent="-324000">
              <a:spcBef>
                <a:spcPts val="0"/>
              </a:spcBef>
              <a:spcAft>
                <a:spcPts val="1414"/>
              </a:spcAft>
              <a:buSzPct val="45000"/>
              <a:buFont typeface="StarSymbol"/>
              <a:buNone/>
              <a:defRPr lang="en-US" sz="32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defPPr>
            <a:lvl1pPr marL="432000" marR="0" lvl="0" indent="-324000">
              <a:spcBef>
                <a:spcPts val="0"/>
              </a:spcBef>
              <a:spcAft>
                <a:spcPts val="1414"/>
              </a:spcAft>
              <a:buSzPct val="45000"/>
              <a:buFont typeface="StarSymbol"/>
              <a:buChar char="●"/>
              <a:defRPr lang="en-US" sz="32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lvl1pPr>
            <a:lvl2pPr marL="864000" marR="0" lvl="1" indent="-324000">
              <a:spcBef>
                <a:spcPts val="0"/>
              </a:spcBef>
              <a:spcAft>
                <a:spcPts val="1134"/>
              </a:spcAft>
              <a:buSzPct val="75000"/>
              <a:buFont typeface="StarSymbol"/>
              <a:buChar char="–"/>
              <a:defRPr lang="en-US" sz="28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lvl2pPr>
            <a:lvl3pPr marL="1295999" marR="0" lvl="2" indent="-288000">
              <a:spcBef>
                <a:spcPts val="0"/>
              </a:spcBef>
              <a:spcAft>
                <a:spcPts val="850"/>
              </a:spcAft>
              <a:buSzPct val="45000"/>
              <a:buFont typeface="StarSymbol"/>
              <a:buChar char="●"/>
              <a:defRPr lang="en-US" sz="24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lvl3pPr>
            <a:lvl4pPr marL="1728000" marR="0" lvl="3" indent="-216000">
              <a:spcBef>
                <a:spcPts val="0"/>
              </a:spcBef>
              <a:spcAft>
                <a:spcPts val="567"/>
              </a:spcAft>
              <a:buSzPct val="75000"/>
              <a:buFont typeface="StarSymbol"/>
              <a:buChar char="–"/>
              <a:defRPr lang="en-US" sz="20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lvl4pPr>
            <a:lvl5pPr marL="2160000" marR="0" lvl="4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en-US" sz="20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lvl5pPr>
            <a:lvl6pPr marL="2592000" marR="0" lvl="5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en-US" sz="20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lvl6pPr>
            <a:lvl7pPr marL="3024000" marR="0" lvl="6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en-US" sz="20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lvl7pPr>
            <a:lvl8pPr marL="3456000" marR="0" lvl="7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en-US" sz="20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lvl8pPr>
            <a:lvl9pPr marL="3887999" marR="0" lvl="8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en-US" sz="20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2"/>
          </p:nvPr>
        </p:nvSpPr>
        <p:spPr>
          <a:xfrm>
            <a:off x="503999" y="6887160"/>
            <a:ext cx="2348280" cy="52128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Ctr="0"/>
          <a:lstStyle>
            <a:lvl1pPr lvl="0" rtl="0" hangingPunct="0">
              <a:buNone/>
              <a:tabLst/>
              <a:defRPr lang="en-US" sz="1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endParaRPr lang="en-US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3"/>
          </p:nvPr>
        </p:nvSpPr>
        <p:spPr>
          <a:xfrm>
            <a:off x="3447360" y="6887160"/>
            <a:ext cx="3195000" cy="52128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Ctr="0"/>
          <a:lstStyle>
            <a:lvl1pPr lvl="0" algn="ctr" rtl="0" hangingPunct="0">
              <a:buNone/>
              <a:tabLst/>
              <a:defRPr lang="en-US" sz="1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endParaRPr lang="en-US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4"/>
          </p:nvPr>
        </p:nvSpPr>
        <p:spPr>
          <a:xfrm>
            <a:off x="7227360" y="6887160"/>
            <a:ext cx="2348280" cy="52128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Ctr="0"/>
          <a:lstStyle>
            <a:lvl1pPr lvl="0" algn="r" rtl="0" hangingPunct="0">
              <a:buNone/>
              <a:tabLst/>
              <a:defRPr lang="en-US" sz="1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fld id="{655B378E-61DF-4A27-8D27-DB983D7A7D0C}" type="slidenum"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xStyles>
    <p:titleStyle>
      <a:lvl1pPr algn="ctr" rtl="0" hangingPunct="0">
        <a:tabLst/>
        <a:defRPr lang="en-US" sz="4400" b="0" i="0" u="none" strike="noStrike" kern="1200">
          <a:ln>
            <a:noFill/>
          </a:ln>
          <a:latin typeface="Arial" pitchFamily="18"/>
          <a:ea typeface="Microsoft YaHei" pitchFamily="2"/>
          <a:cs typeface="Mangal" pitchFamily="2"/>
        </a:defRPr>
      </a:lvl1pPr>
    </p:titleStyle>
    <p:bodyStyle>
      <a:lvl1pPr marL="0" marR="0" indent="0" rtl="0" hangingPunct="0">
        <a:spcBef>
          <a:spcPts val="0"/>
        </a:spcBef>
        <a:spcAft>
          <a:spcPts val="1414"/>
        </a:spcAft>
        <a:tabLst/>
        <a:defRPr lang="en-US" sz="3200" b="0" i="0" u="none" strike="noStrike" kern="1200">
          <a:ln>
            <a:noFill/>
          </a:ln>
          <a:latin typeface="Arial" pitchFamily="18"/>
          <a:ea typeface="Microsoft YaHei" pitchFamily="2"/>
          <a:cs typeface="Mangal" pitchFamily="2"/>
        </a:defRPr>
      </a:lvl1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>
            <a:sp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lvl="0">
              <a:buNone/>
            </a:pPr>
            <a:r>
              <a:rPr lang="en-US"/>
              <a:t>GLOBAL WARMING?</a:t>
            </a:r>
          </a:p>
        </p:txBody>
      </p:sp>
      <p:pic>
        <p:nvPicPr>
          <p:cNvPr id="3" name="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2651760" y="1289160"/>
            <a:ext cx="4572000" cy="6117479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2172960" y="7132320"/>
            <a:ext cx="10080000" cy="23040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000"/>
            </a:pPr>
            <a:r>
              <a:rPr lang="en-US" sz="10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http://dixican.wordpress.com/2009/11/24/global-warming-meltdown-climategate-by-alan-caruba/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640080" y="1097280"/>
            <a:ext cx="9052560" cy="5542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920</TotalTime>
  <Words>7</Words>
  <Application>Microsoft Office PowerPoint</Application>
  <PresentationFormat>On-screen Show (4:3)</PresentationFormat>
  <Paragraphs>2</Paragraphs>
  <Slides>2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Default</vt:lpstr>
      <vt:lpstr>GLOBAL WARMING?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GLOBAL WARMING?</dc:title>
  <dc:creator>Matthew Krueger</dc:creator>
  <cp:lastModifiedBy>Matthew Krueger</cp:lastModifiedBy>
  <cp:revision>3</cp:revision>
  <dcterms:created xsi:type="dcterms:W3CDTF">2012-12-03T14:44:04Z</dcterms:created>
  <dcterms:modified xsi:type="dcterms:W3CDTF">2012-12-05T17:36:45Z</dcterms:modified>
</cp:coreProperties>
</file>