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5" r:id="rId4"/>
    <p:sldId id="276" r:id="rId5"/>
    <p:sldId id="281" r:id="rId6"/>
    <p:sldId id="272" r:id="rId7"/>
    <p:sldId id="273" r:id="rId8"/>
    <p:sldId id="277" r:id="rId9"/>
    <p:sldId id="278" r:id="rId10"/>
    <p:sldId id="279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6" d="100"/>
          <a:sy n="116" d="100"/>
        </p:scale>
        <p:origin x="336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B48F5-BACC-47D6-A0F7-82FBF9C6BC85}" type="datetimeFigureOut">
              <a:rPr lang="en-US"/>
              <a:t>5/2/2015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AF8E-318A-4EFE-8633-D9E72ABCE0E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6559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1CD00-5424-4675-AB18-2C419B060449}" type="datetimeFigureOut">
              <a:rPr lang="en-US"/>
              <a:t>5/2/2015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2CF44-2B13-41B4-A334-1CDF534EEBB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38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0" y="2825016"/>
            <a:ext cx="12188952" cy="3180930"/>
          </a:xfrm>
          <a:prstGeom prst="rect">
            <a:avLst/>
          </a:prstGeom>
          <a:solidFill>
            <a:schemeClr val="bg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black">
          <a:xfrm>
            <a:off x="0" y="3075709"/>
            <a:ext cx="12188952" cy="263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066800" y="3165763"/>
            <a:ext cx="10058400" cy="171103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1066800" y="4953000"/>
            <a:ext cx="10058400" cy="685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943100" cy="56388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199"/>
            <a:ext cx="7048500" cy="5638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828800"/>
            <a:ext cx="9144000" cy="2743200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50653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4343400" cy="4270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7648" y="1828800"/>
            <a:ext cx="43434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7648" y="2514600"/>
            <a:ext cx="4343400" cy="3581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blackWhite">
          <a:xfrm>
            <a:off x="644091" y="640080"/>
            <a:ext cx="6675120" cy="5577840"/>
          </a:xfrm>
          <a:prstGeom prst="rect">
            <a:avLst/>
          </a:prstGeom>
          <a:solidFill>
            <a:srgbClr val="000000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7952" y="1600200"/>
            <a:ext cx="3127248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81251" y="777240"/>
            <a:ext cx="6400800" cy="530352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7952" y="3429000"/>
            <a:ext cx="3127248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37CC0096-1860-4642-9CD2-0079EA5E7CD1}" type="datetimeFigureOut">
              <a:rPr lang="en-US"/>
              <a:pPr/>
              <a:t>5/2/2015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62700"/>
            <a:ext cx="6881553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6362700"/>
            <a:ext cx="8382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85000"/>
                  </a:schemeClr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15087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317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60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Traffic Control Light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Chad </a:t>
            </a:r>
            <a:r>
              <a:rPr lang="en-US" dirty="0" err="1" smtClean="0"/>
              <a:t>Creager</a:t>
            </a:r>
            <a:r>
              <a:rPr lang="en-US" dirty="0" smtClean="0"/>
              <a:t> and Matt Fowler</a:t>
            </a:r>
          </a:p>
          <a:p>
            <a:r>
              <a:rPr lang="en-US" dirty="0" smtClean="0"/>
              <a:t>EECT 112, Professor Lou </a:t>
            </a:r>
            <a:r>
              <a:rPr lang="en-US" dirty="0" err="1" smtClean="0"/>
              <a:t>Toth</a:t>
            </a:r>
            <a:r>
              <a:rPr lang="en-US" dirty="0" smtClean="0"/>
              <a:t>, 2015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Video of Traffic Control Light With Car Triggering Light.</a:t>
            </a:r>
            <a:endParaRPr lang="en-US" dirty="0"/>
          </a:p>
        </p:txBody>
      </p:sp>
      <p:pic>
        <p:nvPicPr>
          <p:cNvPr id="3" name="20150424_211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914" y="1526574"/>
            <a:ext cx="9448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smtClean="0"/>
              <a:t>T</a:t>
            </a:r>
            <a:r>
              <a:rPr lang="en-US" dirty="0" smtClean="0"/>
              <a:t>raffic Control Light Created Using Basic Stamp</a:t>
            </a:r>
            <a:endParaRPr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we were trying to accomplish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Materials we used.</a:t>
            </a:r>
            <a:endParaRPr lang="en-US" dirty="0" smtClean="0"/>
          </a:p>
          <a:p>
            <a:r>
              <a:rPr lang="en-US" dirty="0" smtClean="0"/>
              <a:t>Basic Stamp Program Sheet.</a:t>
            </a:r>
          </a:p>
          <a:p>
            <a:r>
              <a:rPr lang="en-US" dirty="0" err="1" smtClean="0"/>
              <a:t>MultiSim</a:t>
            </a:r>
            <a:r>
              <a:rPr lang="en-US" dirty="0" smtClean="0"/>
              <a:t> Schematic</a:t>
            </a:r>
            <a:endParaRPr dirty="0"/>
          </a:p>
          <a:p>
            <a:r>
              <a:rPr lang="en-US" dirty="0" smtClean="0"/>
              <a:t>Some issues we ran into.</a:t>
            </a:r>
            <a:endParaRPr dirty="0"/>
          </a:p>
          <a:p>
            <a:r>
              <a:rPr lang="en-US" dirty="0" smtClean="0"/>
              <a:t>Videos of Traffic Control Light in Action.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82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were trying to accomplish.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9812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had to design a traffic control light for a main street and a side street.</a:t>
            </a:r>
          </a:p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side street light was to remain green for 5 seconds unless a car triggered the switch. Then the light was to remain green for an additional 5 seconds.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3212421"/>
            <a:ext cx="4826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Materials List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286000"/>
            <a:ext cx="32848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Basic Stamp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Power Cord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Serial Cable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6 LEDs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100 OHM  resistor X 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10k OHM resistor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Jumper Wires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1569842"/>
            <a:ext cx="3467100" cy="2732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4" y="324861"/>
            <a:ext cx="1989971" cy="198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35" y="4976013"/>
            <a:ext cx="2628900" cy="173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86" y="228600"/>
            <a:ext cx="28956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4419600"/>
            <a:ext cx="3581400" cy="238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288143"/>
            <a:ext cx="3375739" cy="33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Stamp Programming Code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35227"/>
            <a:ext cx="11734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047750"/>
            <a:ext cx="7894805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0202" y="9364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Traffic Control Light </a:t>
            </a:r>
            <a:r>
              <a:rPr lang="en-US" sz="2800" dirty="0" err="1" smtClean="0">
                <a:solidFill>
                  <a:srgbClr val="FFFF00"/>
                </a:solidFill>
              </a:rPr>
              <a:t>MultiSim</a:t>
            </a:r>
            <a:r>
              <a:rPr lang="en-US" sz="2800" dirty="0" smtClean="0">
                <a:solidFill>
                  <a:srgbClr val="FFFF00"/>
                </a:solidFill>
              </a:rPr>
              <a:t> Schematic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80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of Traffic Control Light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24263"/>
            <a:ext cx="8555656" cy="48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Issues we ran Into.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2209800"/>
            <a:ext cx="967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Had to hold input on to get the side street light to extend for an additional 4 seconds.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Had red and green lights changing at the same time.</a:t>
            </a:r>
          </a:p>
          <a:p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6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Video of Traffic Control Light </a:t>
            </a:r>
            <a:br>
              <a:rPr lang="en-US" dirty="0" smtClean="0"/>
            </a:br>
            <a:r>
              <a:rPr lang="en-US" dirty="0" smtClean="0"/>
              <a:t>No Car Trigger.</a:t>
            </a:r>
            <a:endParaRPr lang="en-US" dirty="0"/>
          </a:p>
        </p:txBody>
      </p:sp>
      <p:pic>
        <p:nvPicPr>
          <p:cNvPr id="3" name="20150424_2111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524000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9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ch Computer 16x9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chComputer">
      <a:dk1>
        <a:srgbClr val="000000"/>
      </a:dk1>
      <a:lt1>
        <a:sysClr val="window" lastClr="FFFFFF"/>
      </a:lt1>
      <a:dk2>
        <a:srgbClr val="4D4D4D"/>
      </a:dk2>
      <a:lt2>
        <a:srgbClr val="DDDDDD"/>
      </a:lt2>
      <a:accent1>
        <a:srgbClr val="92D050"/>
      </a:accent1>
      <a:accent2>
        <a:srgbClr val="F7C331"/>
      </a:accent2>
      <a:accent3>
        <a:srgbClr val="47B8C7"/>
      </a:accent3>
      <a:accent4>
        <a:srgbClr val="B074BA"/>
      </a:accent4>
      <a:accent5>
        <a:srgbClr val="F34D47"/>
      </a:accent5>
      <a:accent6>
        <a:srgbClr val="FA8F30"/>
      </a:accent6>
      <a:hlink>
        <a:srgbClr val="47B8C7"/>
      </a:hlink>
      <a:folHlink>
        <a:srgbClr val="969696"/>
      </a:folHlink>
    </a:clrScheme>
    <a:fontScheme name="Consolas-Candara">
      <a:majorFont>
        <a:latin typeface="Consolas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6CFF6F-D9AA-4BC0-911A-0A13567719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technology circuit board design presentation (widescreen)</Template>
  <TotalTime>0</TotalTime>
  <Words>200</Words>
  <Application>Microsoft Office PowerPoint</Application>
  <PresentationFormat>Widescreen</PresentationFormat>
  <Paragraphs>29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Candara</vt:lpstr>
      <vt:lpstr>Consolas</vt:lpstr>
      <vt:lpstr>Tech Computer 16x9</vt:lpstr>
      <vt:lpstr>Traffic Control Light</vt:lpstr>
      <vt:lpstr>Traffic Control Light Created Using Basic Stamp</vt:lpstr>
      <vt:lpstr>What we were trying to accomplish.</vt:lpstr>
      <vt:lpstr>Materials List</vt:lpstr>
      <vt:lpstr>Basic Stamp Programming Code</vt:lpstr>
      <vt:lpstr>PowerPoint Presentation</vt:lpstr>
      <vt:lpstr>Picture of Traffic Control Light</vt:lpstr>
      <vt:lpstr>Issues we ran Into.</vt:lpstr>
      <vt:lpstr>Video of Traffic Control Light  No Car Trigger.</vt:lpstr>
      <vt:lpstr>Video of Traffic Control Light With Car Triggering Light.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2015-04-24T23:26:45Z</dcterms:created>
  <dcterms:modified xsi:type="dcterms:W3CDTF">2015-05-02T15:16:20Z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TC029010269991</vt:lpwstr>
  </property>
</Properties>
</file>