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03"/>
  </p:notesMasterIdLst>
  <p:sldIdLst>
    <p:sldId id="256" r:id="rId2"/>
    <p:sldId id="257" r:id="rId3"/>
    <p:sldId id="267" r:id="rId4"/>
    <p:sldId id="258" r:id="rId5"/>
    <p:sldId id="259" r:id="rId6"/>
    <p:sldId id="288" r:id="rId7"/>
    <p:sldId id="289" r:id="rId8"/>
    <p:sldId id="290" r:id="rId9"/>
    <p:sldId id="266" r:id="rId10"/>
    <p:sldId id="263" r:id="rId11"/>
    <p:sldId id="260" r:id="rId12"/>
    <p:sldId id="261" r:id="rId13"/>
    <p:sldId id="268" r:id="rId14"/>
    <p:sldId id="432" r:id="rId15"/>
    <p:sldId id="270" r:id="rId16"/>
    <p:sldId id="271" r:id="rId17"/>
    <p:sldId id="272" r:id="rId18"/>
    <p:sldId id="282" r:id="rId19"/>
    <p:sldId id="283" r:id="rId20"/>
    <p:sldId id="295" r:id="rId21"/>
    <p:sldId id="296" r:id="rId22"/>
    <p:sldId id="297" r:id="rId23"/>
    <p:sldId id="363" r:id="rId24"/>
    <p:sldId id="285" r:id="rId25"/>
    <p:sldId id="286" r:id="rId26"/>
    <p:sldId id="291" r:id="rId27"/>
    <p:sldId id="292" r:id="rId28"/>
    <p:sldId id="293" r:id="rId29"/>
    <p:sldId id="294" r:id="rId30"/>
    <p:sldId id="279" r:id="rId31"/>
    <p:sldId id="280" r:id="rId32"/>
    <p:sldId id="281" r:id="rId33"/>
    <p:sldId id="273" r:id="rId34"/>
    <p:sldId id="274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284" r:id="rId43"/>
    <p:sldId id="276" r:id="rId44"/>
    <p:sldId id="277" r:id="rId45"/>
    <p:sldId id="433" r:id="rId46"/>
    <p:sldId id="434" r:id="rId47"/>
    <p:sldId id="435" r:id="rId48"/>
    <p:sldId id="298" r:id="rId49"/>
    <p:sldId id="299" r:id="rId50"/>
    <p:sldId id="324" r:id="rId51"/>
    <p:sldId id="337" r:id="rId52"/>
    <p:sldId id="349" r:id="rId53"/>
    <p:sldId id="364" r:id="rId54"/>
    <p:sldId id="376" r:id="rId55"/>
    <p:sldId id="389" r:id="rId56"/>
    <p:sldId id="269" r:id="rId57"/>
    <p:sldId id="300" r:id="rId58"/>
    <p:sldId id="301" r:id="rId59"/>
    <p:sldId id="325" r:id="rId60"/>
    <p:sldId id="351" r:id="rId61"/>
    <p:sldId id="365" r:id="rId62"/>
    <p:sldId id="377" r:id="rId63"/>
    <p:sldId id="390" r:id="rId64"/>
    <p:sldId id="465" r:id="rId65"/>
    <p:sldId id="466" r:id="rId66"/>
    <p:sldId id="302" r:id="rId67"/>
    <p:sldId id="303" r:id="rId68"/>
    <p:sldId id="326" r:id="rId69"/>
    <p:sldId id="339" r:id="rId70"/>
    <p:sldId id="352" r:id="rId71"/>
    <p:sldId id="467" r:id="rId72"/>
    <p:sldId id="378" r:id="rId73"/>
    <p:sldId id="287" r:id="rId74"/>
    <p:sldId id="304" r:id="rId75"/>
    <p:sldId id="305" r:id="rId76"/>
    <p:sldId id="327" r:id="rId77"/>
    <p:sldId id="338" r:id="rId78"/>
    <p:sldId id="353" r:id="rId79"/>
    <p:sldId id="429" r:id="rId80"/>
    <p:sldId id="366" r:id="rId81"/>
    <p:sldId id="456" r:id="rId82"/>
    <p:sldId id="379" r:id="rId83"/>
    <p:sldId id="392" r:id="rId84"/>
    <p:sldId id="428" r:id="rId85"/>
    <p:sldId id="306" r:id="rId86"/>
    <p:sldId id="309" r:id="rId87"/>
    <p:sldId id="328" r:id="rId88"/>
    <p:sldId id="340" r:id="rId89"/>
    <p:sldId id="354" r:id="rId90"/>
    <p:sldId id="457" r:id="rId91"/>
    <p:sldId id="367" r:id="rId92"/>
    <p:sldId id="455" r:id="rId93"/>
    <p:sldId id="380" r:id="rId94"/>
    <p:sldId id="393" r:id="rId95"/>
    <p:sldId id="449" r:id="rId96"/>
    <p:sldId id="450" r:id="rId97"/>
    <p:sldId id="451" r:id="rId98"/>
    <p:sldId id="452" r:id="rId99"/>
    <p:sldId id="453" r:id="rId100"/>
    <p:sldId id="308" r:id="rId101"/>
    <p:sldId id="307" r:id="rId102"/>
    <p:sldId id="329" r:id="rId103"/>
    <p:sldId id="341" r:id="rId104"/>
    <p:sldId id="355" r:id="rId105"/>
    <p:sldId id="368" r:id="rId106"/>
    <p:sldId id="448" r:id="rId107"/>
    <p:sldId id="454" r:id="rId108"/>
    <p:sldId id="381" r:id="rId109"/>
    <p:sldId id="394" r:id="rId110"/>
    <p:sldId id="310" r:id="rId111"/>
    <p:sldId id="311" r:id="rId112"/>
    <p:sldId id="330" r:id="rId113"/>
    <p:sldId id="342" r:id="rId114"/>
    <p:sldId id="356" r:id="rId115"/>
    <p:sldId id="419" r:id="rId116"/>
    <p:sldId id="369" r:id="rId117"/>
    <p:sldId id="420" r:id="rId118"/>
    <p:sldId id="382" r:id="rId119"/>
    <p:sldId id="395" r:id="rId120"/>
    <p:sldId id="458" r:id="rId121"/>
    <p:sldId id="459" r:id="rId122"/>
    <p:sldId id="460" r:id="rId123"/>
    <p:sldId id="461" r:id="rId124"/>
    <p:sldId id="462" r:id="rId125"/>
    <p:sldId id="463" r:id="rId126"/>
    <p:sldId id="464" r:id="rId127"/>
    <p:sldId id="312" r:id="rId128"/>
    <p:sldId id="315" r:id="rId129"/>
    <p:sldId id="331" r:id="rId130"/>
    <p:sldId id="343" r:id="rId131"/>
    <p:sldId id="357" r:id="rId132"/>
    <p:sldId id="370" r:id="rId133"/>
    <p:sldId id="447" r:id="rId134"/>
    <p:sldId id="418" r:id="rId135"/>
    <p:sldId id="383" r:id="rId136"/>
    <p:sldId id="396" r:id="rId137"/>
    <p:sldId id="314" r:id="rId138"/>
    <p:sldId id="313" r:id="rId139"/>
    <p:sldId id="332" r:id="rId140"/>
    <p:sldId id="344" r:id="rId141"/>
    <p:sldId id="358" r:id="rId142"/>
    <p:sldId id="371" r:id="rId143"/>
    <p:sldId id="445" r:id="rId144"/>
    <p:sldId id="417" r:id="rId145"/>
    <p:sldId id="384" r:id="rId146"/>
    <p:sldId id="397" r:id="rId147"/>
    <p:sldId id="446" r:id="rId148"/>
    <p:sldId id="316" r:id="rId149"/>
    <p:sldId id="317" r:id="rId150"/>
    <p:sldId id="333" r:id="rId151"/>
    <p:sldId id="345" r:id="rId152"/>
    <p:sldId id="359" r:id="rId153"/>
    <p:sldId id="413" r:id="rId154"/>
    <p:sldId id="372" r:id="rId155"/>
    <p:sldId id="415" r:id="rId156"/>
    <p:sldId id="385" r:id="rId157"/>
    <p:sldId id="398" r:id="rId158"/>
    <p:sldId id="318" r:id="rId159"/>
    <p:sldId id="319" r:id="rId160"/>
    <p:sldId id="334" r:id="rId161"/>
    <p:sldId id="347" r:id="rId162"/>
    <p:sldId id="360" r:id="rId163"/>
    <p:sldId id="410" r:id="rId164"/>
    <p:sldId id="412" r:id="rId165"/>
    <p:sldId id="411" r:id="rId166"/>
    <p:sldId id="373" r:id="rId167"/>
    <p:sldId id="409" r:id="rId168"/>
    <p:sldId id="414" r:id="rId169"/>
    <p:sldId id="386" r:id="rId170"/>
    <p:sldId id="403" r:id="rId171"/>
    <p:sldId id="404" r:id="rId172"/>
    <p:sldId id="320" r:id="rId173"/>
    <p:sldId id="321" r:id="rId174"/>
    <p:sldId id="335" r:id="rId175"/>
    <p:sldId id="346" r:id="rId176"/>
    <p:sldId id="361" r:id="rId177"/>
    <p:sldId id="408" r:id="rId178"/>
    <p:sldId id="374" r:id="rId179"/>
    <p:sldId id="406" r:id="rId180"/>
    <p:sldId id="387" r:id="rId181"/>
    <p:sldId id="400" r:id="rId182"/>
    <p:sldId id="402" r:id="rId183"/>
    <p:sldId id="322" r:id="rId184"/>
    <p:sldId id="323" r:id="rId185"/>
    <p:sldId id="336" r:id="rId186"/>
    <p:sldId id="348" r:id="rId187"/>
    <p:sldId id="362" r:id="rId188"/>
    <p:sldId id="405" r:id="rId189"/>
    <p:sldId id="375" r:id="rId190"/>
    <p:sldId id="436" r:id="rId191"/>
    <p:sldId id="437" r:id="rId192"/>
    <p:sldId id="438" r:id="rId193"/>
    <p:sldId id="439" r:id="rId194"/>
    <p:sldId id="440" r:id="rId195"/>
    <p:sldId id="441" r:id="rId196"/>
    <p:sldId id="442" r:id="rId197"/>
    <p:sldId id="407" r:id="rId198"/>
    <p:sldId id="388" r:id="rId199"/>
    <p:sldId id="401" r:id="rId200"/>
    <p:sldId id="443" r:id="rId201"/>
    <p:sldId id="444" r:id="rId2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A Creager" initials="CAC" lastIdx="1" clrIdx="0">
    <p:extLst>
      <p:ext uri="{19B8F6BF-5375-455C-9EA6-DF929625EA0E}">
        <p15:presenceInfo xmlns:p15="http://schemas.microsoft.com/office/powerpoint/2012/main" userId="S-1-5-21-2924184371-3683105403-1935216572-13488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93" autoAdjust="0"/>
    <p:restoredTop sz="87518" autoAdjust="0"/>
  </p:normalViewPr>
  <p:slideViewPr>
    <p:cSldViewPr snapToGrid="0">
      <p:cViewPr varScale="1">
        <p:scale>
          <a:sx n="66" d="100"/>
          <a:sy n="66" d="100"/>
        </p:scale>
        <p:origin x="72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18E9D-FED5-45CC-8C65-13F14FD7F61F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733B-8C48-43AE-B006-54E42CD61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0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55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05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34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658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4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57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6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9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7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8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1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8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7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4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D733B-8C48-43AE-B006-54E42CD61895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3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A26370A-534D-42D7-9F38-7F35D7611466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3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4C91-0159-4563-9D07-887E51A29C4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C9A-FBB7-4E72-AD76-A86A41E079DE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7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D3AF-0D2A-4C20-84CF-69CE5C6B2DF6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099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FE3B-E099-4957-9FC8-7096728876A5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54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AF18-4012-4E23-A8D1-189E395F5FE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07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C1E-6F6C-46F6-AD4D-A050168DB24F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5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40F1-968C-4CC0-8E43-25A1EEC9DBEE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7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5B-D936-4391-AF8B-052F3EE6FB24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0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5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5A67-3C54-47F1-BB25-F579599F69CA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AA14-F98D-4297-B2BE-DC69C0333663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1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BEB1-7CBF-4C91-89D6-42C34248D1D7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5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90D9-3706-44C9-82BD-D9BC13E1A7A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67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403-370E-4D3B-B41F-648ECCCF0243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9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46AE-3C4D-42E4-AF64-234B832DD27D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5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9537-341F-4569-A6D2-E7D2C2884EE7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1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F09B-3B7F-4542-92C0-572ECF9BE0C6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53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xilinx.com/support/documentation/data_sheets/ds312.pdf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2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8/31/15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Multimeter to test all input levels and output levels.</a:t>
            </a:r>
          </a:p>
          <a:p>
            <a:r>
              <a:rPr lang="en-US" dirty="0" smtClean="0"/>
              <a:t>Tested output with a load and without.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10/12/15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Design, built and test a Mod 12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2- 1KOHM Resistors</a:t>
            </a:r>
          </a:p>
          <a:p>
            <a:r>
              <a:rPr lang="en-US" dirty="0" smtClean="0"/>
              <a:t>1- 74LS73, 74LS08, 74LS00</a:t>
            </a:r>
          </a:p>
          <a:p>
            <a:r>
              <a:rPr lang="en-US" dirty="0" smtClean="0"/>
              <a:t>1 Green LED*4</a:t>
            </a:r>
          </a:p>
          <a:p>
            <a:r>
              <a:rPr lang="en-US" dirty="0" smtClean="0"/>
              <a:t>Wires</a:t>
            </a:r>
          </a:p>
          <a:p>
            <a:r>
              <a:rPr lang="en-US" dirty="0" smtClean="0"/>
              <a:t>Frequency Generator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gates can be moved to adjust what the counters count to</a:t>
            </a:r>
          </a:p>
          <a:p>
            <a:r>
              <a:rPr lang="en-US" dirty="0" smtClean="0"/>
              <a:t>Moved gate and made a mod 10 also which is considered a decade counter.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569307"/>
            <a:ext cx="8791575" cy="44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276" y="618518"/>
            <a:ext cx="7043351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268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problems but if I would have had problems could have used </a:t>
            </a:r>
            <a:r>
              <a:rPr lang="en-US" dirty="0" err="1" smtClean="0"/>
              <a:t>multimeter</a:t>
            </a:r>
            <a:r>
              <a:rPr lang="en-US" dirty="0" smtClean="0"/>
              <a:t> to check signals.</a:t>
            </a:r>
          </a:p>
          <a:p>
            <a:r>
              <a:rPr lang="en-US" dirty="0" smtClean="0"/>
              <a:t>Had to rework algebra a couple of time to simplify better.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9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74LS08 to circuit to change type of counter.</a:t>
            </a:r>
          </a:p>
          <a:p>
            <a:r>
              <a:rPr lang="en-US" dirty="0" smtClean="0"/>
              <a:t>Also made a mod 10 counter by moving chip.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Datasheet for 74LS73 is in </a:t>
            </a:r>
            <a:r>
              <a:rPr lang="en-US" dirty="0" smtClean="0"/>
              <a:t>Lab 11</a:t>
            </a:r>
            <a:endParaRPr lang="en-US" dirty="0"/>
          </a:p>
          <a:p>
            <a:r>
              <a:rPr lang="en-US" dirty="0"/>
              <a:t>Datasheet for </a:t>
            </a:r>
            <a:r>
              <a:rPr lang="en-US" dirty="0" smtClean="0"/>
              <a:t>74LS08 </a:t>
            </a:r>
            <a:r>
              <a:rPr lang="en-US" dirty="0"/>
              <a:t>is in </a:t>
            </a:r>
            <a:r>
              <a:rPr lang="en-US" dirty="0" smtClean="0"/>
              <a:t>Lab 0</a:t>
            </a:r>
            <a:endParaRPr lang="en-US" dirty="0"/>
          </a:p>
          <a:p>
            <a:r>
              <a:rPr lang="en-US" dirty="0"/>
              <a:t>Datasheet for </a:t>
            </a:r>
            <a:r>
              <a:rPr lang="en-US" dirty="0" smtClean="0"/>
              <a:t>74LS00 </a:t>
            </a:r>
            <a:r>
              <a:rPr lang="en-US" dirty="0"/>
              <a:t>is in </a:t>
            </a:r>
            <a:r>
              <a:rPr lang="en-US" dirty="0" smtClean="0"/>
              <a:t>Lab 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74LS08N Gate worked as expected.</a:t>
            </a:r>
          </a:p>
          <a:p>
            <a:r>
              <a:rPr lang="en-US" dirty="0" smtClean="0"/>
              <a:t>The output voltage was higher without a load than it was with a load when the output was high. When the output was low the measured voltage was the same loaded or unloaded.</a:t>
            </a:r>
          </a:p>
          <a:p>
            <a:r>
              <a:rPr lang="en-US" dirty="0" smtClean="0"/>
              <a:t>With output high the voltage was 4.05 V unloaded and 2.22 V loaded</a:t>
            </a:r>
          </a:p>
          <a:p>
            <a:r>
              <a:rPr lang="en-US" dirty="0" smtClean="0"/>
              <a:t>Tested with Vcc at 4.75V and checked High output not loaded and got 3.55V this matches the results on the data sheet.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10/19/15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Boolean Reduction – simulation and simplification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/>
              <a:t>3</a:t>
            </a:r>
            <a:r>
              <a:rPr lang="en-US" dirty="0" smtClean="0"/>
              <a:t>- 1KOHM Resistors</a:t>
            </a:r>
          </a:p>
          <a:p>
            <a:r>
              <a:rPr lang="en-US" dirty="0" smtClean="0"/>
              <a:t>1- 74LS08N, 74LS32, 74LS04</a:t>
            </a:r>
          </a:p>
          <a:p>
            <a:r>
              <a:rPr lang="en-US" dirty="0" smtClean="0"/>
              <a:t>1 Green LED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796" y="1427584"/>
            <a:ext cx="6382139" cy="436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 both circuits simplified and original circuit.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050" y="551078"/>
            <a:ext cx="4286250" cy="2095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8" name="Picture 5" descr="fg04_0020a_AAGTNMZ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60" y="2792413"/>
            <a:ext cx="83280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2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406" y="1631092"/>
            <a:ext cx="6437870" cy="41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problems but if I would have had problems could have used </a:t>
            </a:r>
            <a:r>
              <a:rPr lang="en-US" dirty="0" err="1" smtClean="0"/>
              <a:t>multimeter</a:t>
            </a:r>
            <a:r>
              <a:rPr lang="en-US" dirty="0" smtClean="0"/>
              <a:t> to check signals.</a:t>
            </a:r>
          </a:p>
          <a:p>
            <a:r>
              <a:rPr lang="en-US" dirty="0" smtClean="0"/>
              <a:t>Had to rework algebra a couple of time to simplify better.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the use of K-maps and algebra I was able to reduce the Boolean equation.</a:t>
            </a:r>
          </a:p>
          <a:p>
            <a:r>
              <a:rPr lang="en-US" dirty="0" smtClean="0"/>
              <a:t>Used algebra first and had to try it a couple of different ways to get the equation simplified.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439" y="1408922"/>
            <a:ext cx="3672100" cy="447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20" y="1408922"/>
            <a:ext cx="3666691" cy="44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18" y="1658142"/>
            <a:ext cx="3160377" cy="35417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1" y="1637503"/>
            <a:ext cx="2894417" cy="3562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87" y="1637502"/>
            <a:ext cx="3397757" cy="35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084" y="618519"/>
            <a:ext cx="3787810" cy="526475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01" y="618518"/>
            <a:ext cx="4101610" cy="52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95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7"/>
            <a:ext cx="3160001" cy="51571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12" y="618518"/>
            <a:ext cx="3286202" cy="515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614" y="618518"/>
            <a:ext cx="3459797" cy="51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981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7"/>
            <a:ext cx="3120917" cy="512338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90" y="618516"/>
            <a:ext cx="3317149" cy="5123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39" y="618516"/>
            <a:ext cx="3467934" cy="51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735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847" y="618517"/>
            <a:ext cx="3340564" cy="5264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1411" y="618514"/>
            <a:ext cx="2898743" cy="52647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156" y="618517"/>
            <a:ext cx="3666691" cy="52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18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8"/>
            <a:ext cx="3239820" cy="51944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32" y="618517"/>
            <a:ext cx="3303084" cy="5194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17" y="618517"/>
            <a:ext cx="3363094" cy="51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73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896" y="618518"/>
            <a:ext cx="3122722" cy="52647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18" y="618518"/>
            <a:ext cx="3416699" cy="5264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318" y="618518"/>
            <a:ext cx="3662740" cy="52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07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Datasheet for </a:t>
            </a:r>
            <a:r>
              <a:rPr lang="en-US" dirty="0" smtClean="0"/>
              <a:t>74LS32 </a:t>
            </a:r>
            <a:r>
              <a:rPr lang="en-US" dirty="0"/>
              <a:t>is in Lab </a:t>
            </a:r>
            <a:r>
              <a:rPr lang="en-US" dirty="0" smtClean="0"/>
              <a:t>1</a:t>
            </a:r>
          </a:p>
          <a:p>
            <a:r>
              <a:rPr lang="en-US" dirty="0"/>
              <a:t>Datasheet for </a:t>
            </a:r>
            <a:r>
              <a:rPr lang="en-US" dirty="0" smtClean="0"/>
              <a:t>74LS08 </a:t>
            </a:r>
            <a:r>
              <a:rPr lang="en-US" dirty="0"/>
              <a:t>is in Lab </a:t>
            </a:r>
            <a:r>
              <a:rPr lang="en-US" dirty="0" smtClean="0"/>
              <a:t>0</a:t>
            </a:r>
          </a:p>
          <a:p>
            <a:r>
              <a:rPr lang="en-US" dirty="0"/>
              <a:t>Datasheet for </a:t>
            </a:r>
            <a:r>
              <a:rPr lang="en-US" dirty="0" smtClean="0"/>
              <a:t>74LS00 </a:t>
            </a:r>
            <a:r>
              <a:rPr lang="en-US" dirty="0"/>
              <a:t>is in Lab 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036" y="618519"/>
            <a:ext cx="4524375" cy="50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150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74185 Model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Multisim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065" y="865633"/>
            <a:ext cx="3382992" cy="43817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38" y="865633"/>
            <a:ext cx="3578662" cy="4381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5" y="843229"/>
            <a:ext cx="3671909" cy="43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72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multisim</a:t>
            </a:r>
            <a:r>
              <a:rPr lang="en-US" dirty="0" smtClean="0"/>
              <a:t> to develop a 74185 IC that is obsolete.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table for 74185</a:t>
            </a:r>
          </a:p>
          <a:p>
            <a:r>
              <a:rPr lang="en-US" dirty="0" smtClean="0"/>
              <a:t>Example below is a </a:t>
            </a:r>
          </a:p>
          <a:p>
            <a:pPr marL="0" indent="0">
              <a:buNone/>
            </a:pPr>
            <a:r>
              <a:rPr lang="en-US" dirty="0" smtClean="0"/>
              <a:t>Modified IC so that </a:t>
            </a:r>
          </a:p>
          <a:p>
            <a:pPr marL="0" indent="0">
              <a:buNone/>
            </a:pPr>
            <a:r>
              <a:rPr lang="en-US" dirty="0" smtClean="0"/>
              <a:t>Will display count in Hex</a:t>
            </a:r>
          </a:p>
          <a:p>
            <a:pPr marL="0" indent="0">
              <a:buNone/>
            </a:pPr>
            <a:r>
              <a:rPr lang="en-US" dirty="0" smtClean="0"/>
              <a:t>Correctly.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661" y="1357803"/>
            <a:ext cx="2790059" cy="44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692" y="1655805"/>
            <a:ext cx="6400799" cy="41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095" y="2554514"/>
            <a:ext cx="2977022" cy="20174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1" y="641625"/>
            <a:ext cx="4752975" cy="33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276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 to check the programming a couple of times.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the 74185 IC in </a:t>
            </a:r>
            <a:r>
              <a:rPr lang="en-US" dirty="0" err="1" smtClean="0"/>
              <a:t>multisim</a:t>
            </a:r>
            <a:r>
              <a:rPr lang="en-US" dirty="0" smtClean="0"/>
              <a:t>. No way to test IC without putting the logic in programmable IC.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data sheet is located in Lab 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10/19/15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Binary to 7 segment display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 smtClean="0"/>
              <a:t>2- 1KOHM Resistors</a:t>
            </a:r>
          </a:p>
          <a:p>
            <a:r>
              <a:rPr lang="en-US" dirty="0" smtClean="0"/>
              <a:t>1- 74LS73</a:t>
            </a:r>
          </a:p>
          <a:p>
            <a:r>
              <a:rPr lang="en-US" dirty="0" smtClean="0"/>
              <a:t>7 segment display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7"/>
            <a:ext cx="3234646" cy="51851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258" y="618517"/>
            <a:ext cx="3292150" cy="51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174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Trying to use IC’s to convert a binary signal to a 7 segment display.</a:t>
            </a:r>
          </a:p>
          <a:p>
            <a:r>
              <a:rPr lang="en-US" dirty="0" smtClean="0"/>
              <a:t>No IC is available to do this in Hexadecimal</a:t>
            </a:r>
          </a:p>
          <a:p>
            <a:r>
              <a:rPr lang="en-US" dirty="0" smtClean="0"/>
              <a:t>It can be done with a programmable 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running the circuit it performed exactly like the data sheet said it would.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101" y="1621981"/>
            <a:ext cx="6240180" cy="42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768" y="618518"/>
            <a:ext cx="6932139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9105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current IC’s available wouldn’t count in Hexadecimal or display.</a:t>
            </a:r>
          </a:p>
          <a:p>
            <a:r>
              <a:rPr lang="en-US" dirty="0" smtClean="0"/>
              <a:t>Had to change set-up of IC in </a:t>
            </a:r>
            <a:r>
              <a:rPr lang="en-US" dirty="0" err="1" smtClean="0"/>
              <a:t>multisim</a:t>
            </a:r>
            <a:r>
              <a:rPr lang="en-US" dirty="0" smtClean="0"/>
              <a:t> to accomplish this.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lab is a good example of how programmable IC’s can simplify a circuit and also do what you can’t with other IC’s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529" y="1396313"/>
            <a:ext cx="2979693" cy="4486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4" y="1396313"/>
            <a:ext cx="3509319" cy="4486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43" y="1396313"/>
            <a:ext cx="3179549" cy="44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41" y="618519"/>
            <a:ext cx="3392702" cy="5172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003" y="664554"/>
            <a:ext cx="3590490" cy="5172684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5059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11/30/15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Xilinx CPLD effort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Xilinx Lab Kit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smtClean="0"/>
              <a:t>Xilinx </a:t>
            </a:r>
            <a:r>
              <a:rPr lang="en-US" dirty="0"/>
              <a:t>to create a circuit.</a:t>
            </a:r>
          </a:p>
          <a:p>
            <a:r>
              <a:rPr lang="en-US" dirty="0"/>
              <a:t>This eliminates some of the IC chips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Programming software to create a program to simplify the circuit.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1184988"/>
            <a:ext cx="8640147" cy="46062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044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Didn’t take a picture of the program and can’t load the program from laptop.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to begin? The biggest problem with this lab was that couldn’t download the program to the </a:t>
            </a:r>
            <a:r>
              <a:rPr lang="en-US" dirty="0" err="1" smtClean="0"/>
              <a:t>microproccesser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 tried this on a couple of occasions and never got it to work.</a:t>
            </a:r>
          </a:p>
          <a:p>
            <a:r>
              <a:rPr lang="en-US" dirty="0" smtClean="0"/>
              <a:t>Tried all port configurations but nothing worked.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Xilinx lab was frustrating for a couple of reasons. </a:t>
            </a:r>
          </a:p>
          <a:p>
            <a:r>
              <a:rPr lang="en-US" dirty="0" smtClean="0"/>
              <a:t>The programming was different and sometimes difficult to interpret.</a:t>
            </a:r>
          </a:p>
          <a:p>
            <a:r>
              <a:rPr lang="en-US" dirty="0" smtClean="0"/>
              <a:t>Couldn’t get the program downloaded once I had it figured out.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www.xilinx.com/support/documentation/data_sheets/ds312.pdf</a:t>
            </a:r>
            <a:endParaRPr lang="en-US" dirty="0" smtClean="0"/>
          </a:p>
          <a:p>
            <a:r>
              <a:rPr lang="en-US" dirty="0" smtClean="0"/>
              <a:t>The Data sheet is massive so just supplied a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11/30/15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Arduino Labs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 smtClean="0"/>
              <a:t>Design </a:t>
            </a:r>
            <a:r>
              <a:rPr lang="en-US" dirty="0"/>
              <a:t>build and test a 3 input “AND” and “OR”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Arduino Lab Kit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Arduino’s to create a circuit.</a:t>
            </a:r>
          </a:p>
          <a:p>
            <a:r>
              <a:rPr lang="en-US" dirty="0"/>
              <a:t>This eliminates some of the IC chips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three individual labs to show how microprocessor simplifies circuit</a:t>
            </a:r>
          </a:p>
          <a:p>
            <a:r>
              <a:rPr lang="en-US" dirty="0" smtClean="0"/>
              <a:t>First lab was using a switch to change LED’s</a:t>
            </a:r>
          </a:p>
          <a:p>
            <a:r>
              <a:rPr lang="en-US" dirty="0" smtClean="0"/>
              <a:t>Second lab was showing temperature to change LED’s</a:t>
            </a:r>
          </a:p>
          <a:p>
            <a:r>
              <a:rPr lang="en-US" dirty="0" smtClean="0"/>
              <a:t>Third lab was making a magic 8-ball that changed when you shake circuit board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1411" y="1624337"/>
            <a:ext cx="2656148" cy="4095328"/>
          </a:xfrm>
          <a:prstGeom prst="rect">
            <a:avLst/>
          </a:prstGeom>
        </p:spPr>
      </p:pic>
      <p:pic>
        <p:nvPicPr>
          <p:cNvPr id="7" name="VID_20151130_1834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1720" y="1624337"/>
            <a:ext cx="6858000" cy="38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8"/>
            <a:ext cx="3355944" cy="52647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08" y="2097088"/>
            <a:ext cx="2847975" cy="1472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960" y="3892550"/>
            <a:ext cx="2905125" cy="199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33" y="885939"/>
            <a:ext cx="59817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439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_20151130_1925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837" y="905069"/>
            <a:ext cx="6550090" cy="43169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781" y="1894925"/>
            <a:ext cx="2567303" cy="354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50" y="1894925"/>
            <a:ext cx="2543175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8" name="VID_20151130_20263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397967" y="494522"/>
            <a:ext cx="7072604" cy="5026090"/>
          </a:xfrm>
        </p:spPr>
      </p:pic>
    </p:spTree>
    <p:extLst>
      <p:ext uri="{BB962C8B-B14F-4D97-AF65-F5344CB8AC3E}">
        <p14:creationId xmlns:p14="http://schemas.microsoft.com/office/powerpoint/2010/main" val="33295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labs were pretty straightforward the only issue was that the tilt switch wanted to keep falling out on the magic 8-ball.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Arduino is one way to make a complicated IC circuit smaller with the use of a </a:t>
            </a:r>
            <a:r>
              <a:rPr lang="en-US" dirty="0" err="1" smtClean="0"/>
              <a:t>microproccessor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/>
              <a:t>3</a:t>
            </a:r>
            <a:r>
              <a:rPr lang="en-US" dirty="0" smtClean="0"/>
              <a:t>- 1KOHM Resistors</a:t>
            </a:r>
          </a:p>
          <a:p>
            <a:r>
              <a:rPr lang="en-US" dirty="0" smtClean="0"/>
              <a:t>1- 74LS08N and 174LS32</a:t>
            </a:r>
          </a:p>
          <a:p>
            <a:r>
              <a:rPr lang="en-US" dirty="0" smtClean="0"/>
              <a:t>1 Green LED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48" y="1346887"/>
            <a:ext cx="3950687" cy="4444314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6075" y="1346887"/>
            <a:ext cx="4080541" cy="44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44" y="618517"/>
            <a:ext cx="4610277" cy="5211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578125"/>
            <a:ext cx="9905998" cy="1478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1" y="618517"/>
            <a:ext cx="4369703" cy="517268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41411" y="2249487"/>
            <a:ext cx="9905999" cy="35417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7381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12/7/15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Arduino </a:t>
            </a:r>
            <a:r>
              <a:rPr lang="en-US" dirty="0" smtClean="0"/>
              <a:t>Labs Part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Arduino Lab Kit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Arduino’s to create a circuit.</a:t>
            </a:r>
          </a:p>
          <a:p>
            <a:r>
              <a:rPr lang="en-US" dirty="0" smtClean="0"/>
              <a:t>This eliminates some of the IC chips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 a circuit and programmed </a:t>
            </a:r>
            <a:r>
              <a:rPr lang="en-US" dirty="0" err="1" smtClean="0"/>
              <a:t>microproccesor</a:t>
            </a:r>
            <a:r>
              <a:rPr lang="en-US" dirty="0" smtClean="0"/>
              <a:t> so that when a potentiometer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was turned the servo followed suit.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7"/>
            <a:ext cx="3383936" cy="52894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21926" y="157791"/>
            <a:ext cx="5029200" cy="64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09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43" y="1655805"/>
            <a:ext cx="3537253" cy="4227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96" y="1655805"/>
            <a:ext cx="3378415" cy="42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 first assembled circuit the servo would shake.</a:t>
            </a:r>
          </a:p>
          <a:p>
            <a:r>
              <a:rPr lang="en-US" dirty="0" smtClean="0"/>
              <a:t>To correct this problem I had to install capacitors to clean up signals.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273" y="1402079"/>
            <a:ext cx="6858278" cy="22799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73" y="3682048"/>
            <a:ext cx="6858278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Arduino is one way to make a complicated IC circuit smaller with the use of a </a:t>
            </a:r>
            <a:r>
              <a:rPr lang="en-US" dirty="0" err="1" smtClean="0"/>
              <a:t>moicroproccessor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48" y="1346887"/>
            <a:ext cx="3950687" cy="4444314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6075" y="1346887"/>
            <a:ext cx="4080541" cy="44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44" y="618517"/>
            <a:ext cx="4610277" cy="5211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578125"/>
            <a:ext cx="9905998" cy="1478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1" y="618517"/>
            <a:ext cx="4369703" cy="517268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41411" y="2249487"/>
            <a:ext cx="9905999" cy="35417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522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FF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11/2/15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 smtClean="0"/>
              <a:t>Develop </a:t>
            </a:r>
            <a:r>
              <a:rPr lang="en-US" dirty="0"/>
              <a:t>a schematic for Lou’s box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Multisim</a:t>
            </a:r>
          </a:p>
          <a:p>
            <a:r>
              <a:rPr lang="en-US" dirty="0" err="1" smtClean="0"/>
              <a:t>Multimeter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circuit uses many of the </a:t>
            </a:r>
            <a:r>
              <a:rPr lang="en-US" dirty="0" err="1" smtClean="0"/>
              <a:t>Theroms</a:t>
            </a:r>
            <a:r>
              <a:rPr lang="en-US" dirty="0" smtClean="0"/>
              <a:t> located in the cover of the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Worked on creating a chip and figuring out Lou’s adder.</a:t>
            </a:r>
          </a:p>
          <a:p>
            <a:r>
              <a:rPr lang="en-US" dirty="0" smtClean="0"/>
              <a:t>Did not get whole circuit completed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299" y="710593"/>
            <a:ext cx="7994822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4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427" y="1594022"/>
            <a:ext cx="7315200" cy="41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6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And gates had to have all three inputs high to produce a high</a:t>
            </a:r>
          </a:p>
          <a:p>
            <a:r>
              <a:rPr lang="en-US" dirty="0" smtClean="0"/>
              <a:t>The OR gates had to have just one input high to produce a high output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671512"/>
            <a:ext cx="118967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0037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85737"/>
            <a:ext cx="103727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42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531341"/>
            <a:ext cx="10033686" cy="52598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4725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519881"/>
            <a:ext cx="9906000" cy="38455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8736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8"/>
            <a:ext cx="9906000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4271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2" y="618519"/>
            <a:ext cx="9943834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2107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8"/>
            <a:ext cx="9906000" cy="51726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0353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did not do much troubleshooting since didn’t finish schematic.</a:t>
            </a:r>
          </a:p>
          <a:p>
            <a:r>
              <a:rPr lang="en-US" dirty="0" smtClean="0"/>
              <a:t>One type of testing I had to do was to use a meter to test continuity on Lou’s board to determine where some of the wires went.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74LS185 is obsolete and I think it is so that we don’t have to try and build things like this. </a:t>
            </a:r>
          </a:p>
          <a:p>
            <a:r>
              <a:rPr lang="en-US" dirty="0" smtClean="0"/>
              <a:t>The 74ls185 had to be made using a data sheet.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1347068"/>
            <a:ext cx="3096957" cy="4536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70" y="1357803"/>
            <a:ext cx="3346620" cy="45362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391" y="1347068"/>
            <a:ext cx="3519614" cy="45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test one gate on 74LS08 AND GATE.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406" y="1422597"/>
            <a:ext cx="5379645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9250" y="1468668"/>
            <a:ext cx="5379646" cy="3449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94684" y="1599008"/>
            <a:ext cx="5378294" cy="31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9712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618518"/>
            <a:ext cx="3356448" cy="517268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8504" y="637171"/>
            <a:ext cx="3356318" cy="5135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67" y="618518"/>
            <a:ext cx="3590024" cy="51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2438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618518"/>
            <a:ext cx="3220524" cy="51904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4357" y="618519"/>
            <a:ext cx="3175686" cy="5190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244" y="618518"/>
            <a:ext cx="3433589" cy="51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3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4599" y="1645330"/>
            <a:ext cx="5264758" cy="32111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6566" y="1533812"/>
            <a:ext cx="5251645" cy="3447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70345" y="1600404"/>
            <a:ext cx="5264760" cy="33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1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3017" y="1580326"/>
            <a:ext cx="5355143" cy="325075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46801" y="1573501"/>
            <a:ext cx="5355142" cy="3264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17920" y="1481083"/>
            <a:ext cx="5317048" cy="34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0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22" y="1668162"/>
            <a:ext cx="5554151" cy="41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not have any problems. If problems occurred could use multimeter to test circuit.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lab we used two input gates and wired them to another two input gate</a:t>
            </a:r>
          </a:p>
          <a:p>
            <a:pPr marL="0" indent="0">
              <a:buNone/>
            </a:pPr>
            <a:r>
              <a:rPr lang="en-US" dirty="0" smtClean="0"/>
              <a:t>To create a three input gate. They functioned in the same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18" y="1658142"/>
            <a:ext cx="3160377" cy="35417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1" y="1637503"/>
            <a:ext cx="2894417" cy="3562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87" y="1637502"/>
            <a:ext cx="3397757" cy="35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065" y="865633"/>
            <a:ext cx="3382992" cy="43817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38" y="865633"/>
            <a:ext cx="3578662" cy="4381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5" y="843229"/>
            <a:ext cx="3671909" cy="43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3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82" y="618518"/>
            <a:ext cx="3601277" cy="5264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59" y="618518"/>
            <a:ext cx="3009495" cy="5264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655" y="618517"/>
            <a:ext cx="3229812" cy="5264757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79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91" y="618517"/>
            <a:ext cx="3832925" cy="517268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9296" y="618517"/>
            <a:ext cx="3779520" cy="51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 smtClean="0"/>
              <a:t>2- 1KOHM Resistors</a:t>
            </a:r>
          </a:p>
          <a:p>
            <a:r>
              <a:rPr lang="en-US" dirty="0" smtClean="0"/>
              <a:t>1- 74LS08N</a:t>
            </a:r>
          </a:p>
          <a:p>
            <a:r>
              <a:rPr lang="en-US" dirty="0" smtClean="0"/>
              <a:t>1 Green LED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build and test a NAND gate latch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51518"/>
            <a:ext cx="9905999" cy="4139684"/>
          </a:xfrm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Bench 3</a:t>
            </a:r>
          </a:p>
          <a:p>
            <a:r>
              <a:rPr lang="en-US" sz="1900" dirty="0" smtClean="0"/>
              <a:t>HY1802D Power Supply</a:t>
            </a:r>
          </a:p>
          <a:p>
            <a:r>
              <a:rPr lang="en-US" sz="1900" dirty="0" smtClean="0"/>
              <a:t>GWINSTEK Multi Meter Ser # CL860260</a:t>
            </a:r>
          </a:p>
          <a:p>
            <a:r>
              <a:rPr lang="en-US" sz="1900" dirty="0" smtClean="0"/>
              <a:t>Bread Board</a:t>
            </a:r>
          </a:p>
          <a:p>
            <a:r>
              <a:rPr lang="en-US" sz="1900" dirty="0" smtClean="0"/>
              <a:t>Dip Switches</a:t>
            </a:r>
          </a:p>
          <a:p>
            <a:r>
              <a:rPr lang="en-US" sz="1900" dirty="0"/>
              <a:t>2</a:t>
            </a:r>
            <a:r>
              <a:rPr lang="en-US" sz="1900" dirty="0" smtClean="0"/>
              <a:t>- 1KOHM Resistors</a:t>
            </a:r>
          </a:p>
          <a:p>
            <a:r>
              <a:rPr lang="en-US" sz="1900" dirty="0" smtClean="0"/>
              <a:t>1- 74LS00</a:t>
            </a:r>
          </a:p>
          <a:p>
            <a:r>
              <a:rPr lang="en-US" sz="1900" dirty="0" smtClean="0"/>
              <a:t>Wires</a:t>
            </a:r>
          </a:p>
          <a:p>
            <a:r>
              <a:rPr lang="en-US" sz="1900" dirty="0" err="1" smtClean="0"/>
              <a:t>Oscilliscope</a:t>
            </a:r>
            <a:endParaRPr lang="en-US" sz="1900" dirty="0" smtClean="0"/>
          </a:p>
          <a:p>
            <a:pPr marL="0" indent="0">
              <a:buNone/>
            </a:pPr>
            <a:endParaRPr lang="en-US" sz="19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73" y="2097088"/>
            <a:ext cx="6064898" cy="34663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simulation does not work well in Multisim.</a:t>
            </a:r>
          </a:p>
          <a:p>
            <a:r>
              <a:rPr lang="en-US" dirty="0" smtClean="0"/>
              <a:t>The real world example works better as long as you do not use the undefined situation.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0899" y="1440548"/>
            <a:ext cx="5343743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6943" y="-3283"/>
            <a:ext cx="534374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4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8855" y="1534873"/>
            <a:ext cx="5374422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2161" y="349480"/>
            <a:ext cx="5374422" cy="59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4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9888" y="1480040"/>
            <a:ext cx="5264757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8187" y="138867"/>
            <a:ext cx="5279574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21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5060" y="1514868"/>
            <a:ext cx="5334413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03822" y="343500"/>
            <a:ext cx="532289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6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3687" y="1480041"/>
            <a:ext cx="5264758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84445" y="317199"/>
            <a:ext cx="526475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X * 1 = X which is Theorem 1</a:t>
            </a:r>
          </a:p>
          <a:p>
            <a:pPr marL="0" indent="0">
              <a:buNone/>
            </a:pPr>
            <a:r>
              <a:rPr lang="en-US" dirty="0" smtClean="0"/>
              <a:t>X * 0 = 0 which is Theorem 2</a:t>
            </a:r>
          </a:p>
          <a:p>
            <a:pPr marL="0" indent="0">
              <a:buNone/>
            </a:pPr>
            <a:r>
              <a:rPr lang="en-US" dirty="0" smtClean="0"/>
              <a:t>Y * 1 = </a:t>
            </a:r>
            <a:r>
              <a:rPr lang="en-US" dirty="0"/>
              <a:t>Y which is Theorem 1</a:t>
            </a:r>
          </a:p>
          <a:p>
            <a:pPr marL="0" indent="0">
              <a:buNone/>
            </a:pPr>
            <a:r>
              <a:rPr lang="en-US" dirty="0" smtClean="0"/>
              <a:t>Y </a:t>
            </a:r>
            <a:r>
              <a:rPr lang="en-US" dirty="0"/>
              <a:t>* 0 = 0 which is Theorem 2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444410"/>
            <a:ext cx="3944454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778367" y="550486"/>
            <a:ext cx="5201012" cy="53370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9646" y="1215776"/>
            <a:ext cx="5277190" cy="38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5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9887" y="1480042"/>
            <a:ext cx="5264759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6666" y="312531"/>
            <a:ext cx="5264757" cy="587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9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1611" y="1581665"/>
            <a:ext cx="5832389" cy="42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simulation did not work properly even put signal analyzer to try and check circuit.</a:t>
            </a:r>
          </a:p>
          <a:p>
            <a:r>
              <a:rPr lang="en-US" dirty="0" smtClean="0"/>
              <a:t>Used Multimeter to test all input levels and output levels.</a:t>
            </a:r>
          </a:p>
          <a:p>
            <a:r>
              <a:rPr lang="en-US" dirty="0" smtClean="0"/>
              <a:t>Tested output with a load and without.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lab shows how a NAND gate works but also shows what happens when you have an undefined state. This is the second semester that have built this circuit and </a:t>
            </a:r>
            <a:r>
              <a:rPr lang="en-US" dirty="0" err="1" smtClean="0"/>
              <a:t>multisim</a:t>
            </a:r>
            <a:r>
              <a:rPr lang="en-US" dirty="0" smtClean="0"/>
              <a:t> does not operate correctly.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897" y="1359243"/>
            <a:ext cx="5393545" cy="4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914" y="1000897"/>
            <a:ext cx="7030993" cy="47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4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908" y="618518"/>
            <a:ext cx="6956853" cy="51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32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Design, build and test a SR 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both switches are open output is low.</a:t>
            </a:r>
          </a:p>
          <a:p>
            <a:r>
              <a:rPr lang="en-US" dirty="0" smtClean="0"/>
              <a:t>When one or the other switch is closed output is low.</a:t>
            </a:r>
          </a:p>
          <a:p>
            <a:r>
              <a:rPr lang="en-US" dirty="0" smtClean="0"/>
              <a:t>When both switches are closed output is high.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 smtClean="0"/>
              <a:t>2- 1KOHM Resistors</a:t>
            </a:r>
          </a:p>
          <a:p>
            <a:r>
              <a:rPr lang="en-US" dirty="0" smtClean="0"/>
              <a:t>1- </a:t>
            </a:r>
            <a:r>
              <a:rPr lang="en-US" dirty="0" smtClean="0"/>
              <a:t>74LS02</a:t>
            </a:r>
            <a:endParaRPr lang="en-US" dirty="0" smtClean="0"/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25" y="2189162"/>
            <a:ext cx="6287371" cy="22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Sorry Andy no pictures my camera was dead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762" y="1606378"/>
            <a:ext cx="6153665" cy="41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lab works.</a:t>
            </a:r>
          </a:p>
          <a:p>
            <a:r>
              <a:rPr lang="en-US" dirty="0" smtClean="0"/>
              <a:t>No picture of lab due to camera being dead.</a:t>
            </a:r>
          </a:p>
          <a:p>
            <a:r>
              <a:rPr lang="en-US" dirty="0" smtClean="0"/>
              <a:t>This is very similar to the </a:t>
            </a:r>
            <a:r>
              <a:rPr lang="en-US" dirty="0" err="1" smtClean="0"/>
              <a:t>nand</a:t>
            </a:r>
            <a:r>
              <a:rPr lang="en-US" dirty="0" smtClean="0"/>
              <a:t> latch lab.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29246" y="1869968"/>
            <a:ext cx="4426114" cy="3401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70958" y="1806242"/>
            <a:ext cx="4426116" cy="3529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12406" y="1870234"/>
            <a:ext cx="4426114" cy="34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76597" y="1584004"/>
            <a:ext cx="5264758" cy="3333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26117" y="1434002"/>
            <a:ext cx="5264756" cy="3633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76359" y="1417549"/>
            <a:ext cx="5264757" cy="36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1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Design, build and test a D 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/>
              <a:t>3</a:t>
            </a:r>
            <a:r>
              <a:rPr lang="en-US" dirty="0" smtClean="0"/>
              <a:t>- </a:t>
            </a:r>
            <a:r>
              <a:rPr lang="en-US" dirty="0" smtClean="0"/>
              <a:t>1KOHM Resistors</a:t>
            </a:r>
          </a:p>
          <a:p>
            <a:r>
              <a:rPr lang="en-US" dirty="0" smtClean="0"/>
              <a:t>1- </a:t>
            </a:r>
            <a:r>
              <a:rPr lang="en-US" dirty="0" smtClean="0"/>
              <a:t>74LS74</a:t>
            </a:r>
          </a:p>
          <a:p>
            <a:r>
              <a:rPr lang="en-US" dirty="0" smtClean="0"/>
              <a:t>Function Generator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2192" y="1388546"/>
            <a:ext cx="5447747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32831" y="1591305"/>
            <a:ext cx="5422576" cy="3161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09724" y="1551978"/>
            <a:ext cx="5422578" cy="32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1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photos due to dead camera.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291" y="1546591"/>
            <a:ext cx="6151138" cy="42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photos of this lab.</a:t>
            </a:r>
          </a:p>
          <a:p>
            <a:r>
              <a:rPr lang="en-US" dirty="0" smtClean="0"/>
              <a:t>This lab is very similar to the previous two labs.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2363" y="1974574"/>
            <a:ext cx="4415843" cy="3401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10196" y="1935453"/>
            <a:ext cx="4415843" cy="347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96898" y="1945706"/>
            <a:ext cx="4415843" cy="3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3639" y="1216289"/>
            <a:ext cx="5264757" cy="4069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06514" y="1242379"/>
            <a:ext cx="5264757" cy="40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04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04192" y="1155738"/>
            <a:ext cx="5085598" cy="4011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35292" y="1079113"/>
            <a:ext cx="5085601" cy="41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15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Design, build and test a JK 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/>
              <a:t>4</a:t>
            </a:r>
            <a:r>
              <a:rPr lang="en-US" dirty="0" smtClean="0"/>
              <a:t>- </a:t>
            </a:r>
            <a:r>
              <a:rPr lang="en-US" dirty="0" smtClean="0"/>
              <a:t>1KOHM Resistors</a:t>
            </a:r>
          </a:p>
          <a:p>
            <a:r>
              <a:rPr lang="en-US" dirty="0" smtClean="0"/>
              <a:t>1- </a:t>
            </a:r>
            <a:r>
              <a:rPr lang="en-US" dirty="0" smtClean="0"/>
              <a:t>74LS76</a:t>
            </a:r>
          </a:p>
          <a:p>
            <a:r>
              <a:rPr lang="en-US" dirty="0" smtClean="0"/>
              <a:t>Function Generator</a:t>
            </a:r>
            <a:endParaRPr lang="en-US" dirty="0" smtClean="0"/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11" y="2290762"/>
            <a:ext cx="6908800" cy="3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66775" y="1396332"/>
            <a:ext cx="5432172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7194" y="1578372"/>
            <a:ext cx="5432170" cy="31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4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Sorry Andy no photos camera was dead.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1" y="1727200"/>
            <a:ext cx="6270172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lab is similar to previous lab just uses different type of gates.</a:t>
            </a:r>
          </a:p>
          <a:p>
            <a:r>
              <a:rPr lang="en-US" dirty="0" smtClean="0"/>
              <a:t>No pics due to camera was dead at time of simulation.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581024"/>
            <a:ext cx="2962275" cy="5210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08" y="555355"/>
            <a:ext cx="3367803" cy="5256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266" y="581024"/>
            <a:ext cx="3119655" cy="5204878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9/14/15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 smtClean="0"/>
              <a:t>Simulated, built and test the 74LS283 2’s complement and 4 bit adder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Dip Switches</a:t>
            </a:r>
          </a:p>
          <a:p>
            <a:r>
              <a:rPr lang="en-US" dirty="0"/>
              <a:t>8</a:t>
            </a:r>
            <a:r>
              <a:rPr lang="en-US" dirty="0" smtClean="0"/>
              <a:t>- 1KOHM Resistors</a:t>
            </a:r>
          </a:p>
          <a:p>
            <a:r>
              <a:rPr lang="en-US" dirty="0" smtClean="0"/>
              <a:t>1- </a:t>
            </a:r>
          </a:p>
          <a:p>
            <a:r>
              <a:rPr lang="en-US" dirty="0" smtClean="0"/>
              <a:t>1 red LED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5966" y="2249488"/>
            <a:ext cx="539689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Didn’t run in </a:t>
            </a:r>
            <a:r>
              <a:rPr lang="en-US" dirty="0" err="1" smtClean="0"/>
              <a:t>multisim</a:t>
            </a:r>
            <a:r>
              <a:rPr lang="en-US" dirty="0" smtClean="0"/>
              <a:t> was working on Lou’s board.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8460" y="1421469"/>
            <a:ext cx="5036491" cy="34305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9770" y="1592903"/>
            <a:ext cx="5036492" cy="308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55285" y="1662882"/>
            <a:ext cx="5036491" cy="29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74480" y="1268236"/>
            <a:ext cx="4841145" cy="3541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2398" y="1086943"/>
            <a:ext cx="4878990" cy="3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33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 to change wiring to the led to get orientation correct.</a:t>
            </a:r>
          </a:p>
          <a:p>
            <a:r>
              <a:rPr lang="en-US" dirty="0" smtClean="0"/>
              <a:t>Had to check orientation of wiring when first wired up.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two bit adder in both </a:t>
            </a:r>
            <a:r>
              <a:rPr lang="en-US" dirty="0" err="1" smtClean="0"/>
              <a:t>multisim</a:t>
            </a:r>
            <a:r>
              <a:rPr lang="en-US" dirty="0" smtClean="0"/>
              <a:t> and real life.</a:t>
            </a:r>
          </a:p>
          <a:p>
            <a:r>
              <a:rPr lang="en-US" dirty="0" smtClean="0"/>
              <a:t>This was a test to keep all the wiring straight.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10" y="1362269"/>
            <a:ext cx="2933905" cy="4521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065" y="1357803"/>
            <a:ext cx="3146748" cy="4525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763" y="1357804"/>
            <a:ext cx="3453851" cy="45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0" y="618518"/>
            <a:ext cx="4559593" cy="52647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19" y="618518"/>
            <a:ext cx="4487991" cy="52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14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By: Chad Creager</a:t>
            </a:r>
          </a:p>
          <a:p>
            <a:r>
              <a:rPr lang="en-US" dirty="0" smtClean="0"/>
              <a:t>Lab Partner:</a:t>
            </a:r>
          </a:p>
          <a:p>
            <a:r>
              <a:rPr lang="en-US" dirty="0" smtClean="0"/>
              <a:t>Instructor: A Bell</a:t>
            </a:r>
          </a:p>
          <a:p>
            <a:r>
              <a:rPr lang="en-US" dirty="0" smtClean="0"/>
              <a:t>Class: EECT 122</a:t>
            </a:r>
          </a:p>
          <a:p>
            <a:r>
              <a:rPr lang="en-US" dirty="0" smtClean="0"/>
              <a:t>Date: 11/9/15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19324"/>
            <a:ext cx="9905999" cy="3541714"/>
          </a:xfrm>
        </p:spPr>
        <p:txBody>
          <a:bodyPr/>
          <a:lstStyle/>
          <a:p>
            <a:r>
              <a:rPr lang="en-US" dirty="0"/>
              <a:t>Design, built and test a 4 counter (synchronous)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0F81-47E0-4F73-9119-65CDA3378C41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Equipment and Parts: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Bench 3</a:t>
            </a:r>
          </a:p>
          <a:p>
            <a:r>
              <a:rPr lang="en-US" dirty="0" smtClean="0"/>
              <a:t>HY1802D Power Supply</a:t>
            </a:r>
          </a:p>
          <a:p>
            <a:r>
              <a:rPr lang="en-US" dirty="0" smtClean="0"/>
              <a:t>GWINSTEK Multi Meter Ser # CL860260</a:t>
            </a:r>
          </a:p>
          <a:p>
            <a:r>
              <a:rPr lang="en-US" dirty="0" smtClean="0"/>
              <a:t>Bread Board</a:t>
            </a:r>
          </a:p>
          <a:p>
            <a:r>
              <a:rPr lang="en-US" dirty="0" smtClean="0"/>
              <a:t>Frequency Generator</a:t>
            </a:r>
          </a:p>
          <a:p>
            <a:r>
              <a:rPr lang="en-US" dirty="0" smtClean="0"/>
              <a:t>1- 74LS73, 74LS47, 74LS08</a:t>
            </a:r>
          </a:p>
          <a:p>
            <a:r>
              <a:rPr lang="en-US" dirty="0" smtClean="0"/>
              <a:t>1 Green LED</a:t>
            </a:r>
          </a:p>
          <a:p>
            <a:r>
              <a:rPr lang="en-US" dirty="0" smtClean="0"/>
              <a:t>Wires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2A88-7399-4854-8132-5E1409E8D65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Theories: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DF75-4B64-4BFB-BEB4-08523351E15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counter is synchronous because it is hooked to the same clock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594" y="1595535"/>
            <a:ext cx="2381637" cy="42877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2DBF-A0AE-4B00-9B63-ED9160A72EF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523" y="1524000"/>
            <a:ext cx="529178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2175" y="1607756"/>
            <a:ext cx="5334415" cy="33559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8836" y="1573916"/>
            <a:ext cx="5334418" cy="3423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31627" y="1760952"/>
            <a:ext cx="5334416" cy="30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92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EBA8-B7A6-4123-B893-1D5C4F573C8C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335" y="1544595"/>
            <a:ext cx="6091881" cy="42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Troubleshooting: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problems but if I would have had problems could have used </a:t>
            </a:r>
            <a:r>
              <a:rPr lang="en-US" dirty="0" err="1" smtClean="0"/>
              <a:t>multimeter</a:t>
            </a:r>
            <a:r>
              <a:rPr lang="en-US" dirty="0" smtClean="0"/>
              <a:t> to check signals.</a:t>
            </a:r>
          </a:p>
          <a:p>
            <a:r>
              <a:rPr lang="en-US" dirty="0" smtClean="0"/>
              <a:t>Had to rework algebra a couple of time to simplify better.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8B41-5DBE-4333-9CE6-EE5901D3B2C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counter worked well.</a:t>
            </a:r>
          </a:p>
          <a:p>
            <a:r>
              <a:rPr lang="en-US" dirty="0" smtClean="0"/>
              <a:t>Was able to use this counter to test other labs.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B6C-8485-44E2-9193-BBC5C8201402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2B9-CFB0-4401-A12E-FED76425E180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Chad A Creager EECT 122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0" y="1492898"/>
            <a:ext cx="3150671" cy="4268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74" y="1492897"/>
            <a:ext cx="3457076" cy="4268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743" y="1492897"/>
            <a:ext cx="3355975" cy="42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0" y="618518"/>
            <a:ext cx="3038704" cy="51317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86" y="618518"/>
            <a:ext cx="3492594" cy="5131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052" y="618519"/>
            <a:ext cx="3501155" cy="51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736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0" y="618518"/>
            <a:ext cx="3253307" cy="526475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982" y="618518"/>
            <a:ext cx="3450772" cy="5264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019" y="618518"/>
            <a:ext cx="3339111" cy="52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278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18518"/>
            <a:ext cx="3401040" cy="52647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652" y="618517"/>
            <a:ext cx="3261208" cy="5264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061" y="618518"/>
            <a:ext cx="3516914" cy="52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21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1" y="609340"/>
            <a:ext cx="4279675" cy="53622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319" y="618518"/>
            <a:ext cx="4132092" cy="53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90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Datasheet for 74LS73 is in Lab11</a:t>
            </a:r>
          </a:p>
          <a:p>
            <a:r>
              <a:rPr lang="en-US" dirty="0"/>
              <a:t>Datasheet for </a:t>
            </a:r>
            <a:r>
              <a:rPr lang="en-US" dirty="0" smtClean="0"/>
              <a:t>74LS08 </a:t>
            </a:r>
            <a:r>
              <a:rPr lang="en-US" dirty="0"/>
              <a:t>is in </a:t>
            </a:r>
            <a:r>
              <a:rPr lang="en-US" dirty="0" smtClean="0"/>
              <a:t>Lab 0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20CC-0DB0-4610-9950-E86C0151CD29}" type="datetime1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Chad A Creager EECT 122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25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12687</TotalTime>
  <Words>3458</Words>
  <Application>Microsoft Office PowerPoint</Application>
  <PresentationFormat>Widescreen</PresentationFormat>
  <Paragraphs>844</Paragraphs>
  <Slides>201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06" baseType="lpstr">
      <vt:lpstr>Arial</vt:lpstr>
      <vt:lpstr>Calibri</vt:lpstr>
      <vt:lpstr>Trebuchet MS</vt:lpstr>
      <vt:lpstr>Tw Cen MT</vt:lpstr>
      <vt:lpstr>Circuit</vt:lpstr>
      <vt:lpstr>Lab 0</vt:lpstr>
      <vt:lpstr>Objectives:</vt:lpstr>
      <vt:lpstr>Equipment and Parts:</vt:lpstr>
      <vt:lpstr>Theories: </vt:lpstr>
      <vt:lpstr>Data/Lab Results/Simulations/Schematics: </vt:lpstr>
      <vt:lpstr>PowerPoint Presentation</vt:lpstr>
      <vt:lpstr>PowerPoint Presentation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PowerPoint Presentation</vt:lpstr>
      <vt:lpstr>Lab 1</vt:lpstr>
      <vt:lpstr>Objectives:</vt:lpstr>
      <vt:lpstr>Equipment and Parts:</vt:lpstr>
      <vt:lpstr>Theories: </vt:lpstr>
      <vt:lpstr>Data/Lab Results/Simulations/Schematics: </vt:lpstr>
      <vt:lpstr>PowerPoint Presentation</vt:lpstr>
      <vt:lpstr>PowerPoint Presentation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PowerPoint Presentation</vt:lpstr>
      <vt:lpstr>PowerPoint Presentation</vt:lpstr>
      <vt:lpstr>Lab 2</vt:lpstr>
      <vt:lpstr>Objectives:</vt:lpstr>
      <vt:lpstr>Equipment and Parts:</vt:lpstr>
      <vt:lpstr>Theories: </vt:lpstr>
      <vt:lpstr>Data/Lab Results/Simulations/Schematics: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PowerPoint Presentation</vt:lpstr>
      <vt:lpstr>Lab 3</vt:lpstr>
      <vt:lpstr>Objectives:</vt:lpstr>
      <vt:lpstr>Equipment and Parts:</vt:lpstr>
      <vt:lpstr>Theories: </vt:lpstr>
      <vt:lpstr>Data/Lab Results/Simulations/Schematics: </vt:lpstr>
      <vt:lpstr>Multisim</vt:lpstr>
      <vt:lpstr>Conclusion:</vt:lpstr>
      <vt:lpstr>Data Sheets: </vt:lpstr>
      <vt:lpstr>PowerPoint Presentation</vt:lpstr>
      <vt:lpstr>Lab 4</vt:lpstr>
      <vt:lpstr>Objectives:</vt:lpstr>
      <vt:lpstr>Equipment and Parts:</vt:lpstr>
      <vt:lpstr>Data/Lab Results/Simulations/Schematics: </vt:lpstr>
      <vt:lpstr>Multisim</vt:lpstr>
      <vt:lpstr>Conclusion:</vt:lpstr>
      <vt:lpstr>Data Sheets: </vt:lpstr>
      <vt:lpstr>PowerPoint Presentation</vt:lpstr>
      <vt:lpstr>PowerPoint Presentation</vt:lpstr>
      <vt:lpstr>Lab 5</vt:lpstr>
      <vt:lpstr>Objectives:</vt:lpstr>
      <vt:lpstr>Equipment and Parts:</vt:lpstr>
      <vt:lpstr>Theories: </vt:lpstr>
      <vt:lpstr>Data/Lab Results/Simulations/Schematics: </vt:lpstr>
      <vt:lpstr>Multisim</vt:lpstr>
      <vt:lpstr>Conclusion:</vt:lpstr>
      <vt:lpstr>Data Sheets: </vt:lpstr>
      <vt:lpstr>Lab 6</vt:lpstr>
      <vt:lpstr>Objectives:</vt:lpstr>
      <vt:lpstr>Equipment and Parts:</vt:lpstr>
      <vt:lpstr>Theories: </vt:lpstr>
      <vt:lpstr>Data/Lab Results/Simulations/Schematics: 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Lab 7</vt:lpstr>
      <vt:lpstr>Objectives:</vt:lpstr>
      <vt:lpstr>Equipment and Parts:</vt:lpstr>
      <vt:lpstr>Theories: </vt:lpstr>
      <vt:lpstr>Data/Lab Results/Simulations/Schematics: 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8</vt:lpstr>
      <vt:lpstr>Objectives:</vt:lpstr>
      <vt:lpstr>Equipment and Parts:</vt:lpstr>
      <vt:lpstr>Theories: </vt:lpstr>
      <vt:lpstr>Data/Lab Results/Simulations/Schematics: </vt:lpstr>
      <vt:lpstr>Multisim</vt:lpstr>
      <vt:lpstr>PowerPoint Presentation</vt:lpstr>
      <vt:lpstr>Troubleshooting:</vt:lpstr>
      <vt:lpstr>Conclusion:</vt:lpstr>
      <vt:lpstr>Data Sheets: </vt:lpstr>
      <vt:lpstr>Lab 9</vt:lpstr>
      <vt:lpstr>Objectives:</vt:lpstr>
      <vt:lpstr>Equipment and Parts:</vt:lpstr>
      <vt:lpstr>Theories: </vt:lpstr>
      <vt:lpstr>Data/Lab Results/Simulations/Schematics: </vt:lpstr>
      <vt:lpstr>PowerPoint Presentation</vt:lpstr>
      <vt:lpstr>Multisim</vt:lpstr>
      <vt:lpstr>Troubleshooting:</vt:lpstr>
      <vt:lpstr>Conclusion:</vt:lpstr>
      <vt:lpstr>Data Sheets: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10</vt:lpstr>
      <vt:lpstr>Objectives:</vt:lpstr>
      <vt:lpstr>Equipment and Parts:</vt:lpstr>
      <vt:lpstr>Theories: </vt:lpstr>
      <vt:lpstr>Data/Lab Results/Simulations/Schematics: </vt:lpstr>
      <vt:lpstr>Multisim</vt:lpstr>
      <vt:lpstr>PowerPoint Presentation</vt:lpstr>
      <vt:lpstr>Troubleshooting:</vt:lpstr>
      <vt:lpstr>Conclusion:</vt:lpstr>
      <vt:lpstr>Data Sheets: </vt:lpstr>
      <vt:lpstr>Lab 11</vt:lpstr>
      <vt:lpstr>Objectives:</vt:lpstr>
      <vt:lpstr>Equipment and Parts:</vt:lpstr>
      <vt:lpstr>Theories: </vt:lpstr>
      <vt:lpstr>Data/Lab Results/Simulations/Schematics: </vt:lpstr>
      <vt:lpstr>Multisim</vt:lpstr>
      <vt:lpstr>PowerPoint Presentation</vt:lpstr>
      <vt:lpstr>Troubleshooting:</vt:lpstr>
      <vt:lpstr>Conclusion:</vt:lpstr>
      <vt:lpstr>Data Sheets: </vt:lpstr>
      <vt:lpstr>PowerPoint Presentation</vt:lpstr>
      <vt:lpstr>Lab 12</vt:lpstr>
      <vt:lpstr>Objectives:</vt:lpstr>
      <vt:lpstr>Equipment and Parts:</vt:lpstr>
      <vt:lpstr>Theories: </vt:lpstr>
      <vt:lpstr>Data/Lab Results/Simulations/Schematics: </vt:lpstr>
      <vt:lpstr>PowerPoint Presentation</vt:lpstr>
      <vt:lpstr>Program</vt:lpstr>
      <vt:lpstr>Troubleshooting:</vt:lpstr>
      <vt:lpstr>Conclusion:</vt:lpstr>
      <vt:lpstr>Data Sheets: </vt:lpstr>
      <vt:lpstr>Lab 13</vt:lpstr>
      <vt:lpstr>Objectives:</vt:lpstr>
      <vt:lpstr>Equipment and Parts:</vt:lpstr>
      <vt:lpstr>Theories: </vt:lpstr>
      <vt:lpstr>Data/Lab Results/Simulations/Schematics: </vt:lpstr>
      <vt:lpstr>PROGRAM</vt:lpstr>
      <vt:lpstr>PowerPoint Presentation</vt:lpstr>
      <vt:lpstr>PowerPoint Presentation</vt:lpstr>
      <vt:lpstr>PowerPoint Presentation</vt:lpstr>
      <vt:lpstr>PowerPoint Presentation</vt:lpstr>
      <vt:lpstr>Troubleshooting:</vt:lpstr>
      <vt:lpstr>Conclusion:</vt:lpstr>
      <vt:lpstr>Data Sheets: </vt:lpstr>
      <vt:lpstr>PowerPoint Presentation</vt:lpstr>
      <vt:lpstr>Lab 14</vt:lpstr>
      <vt:lpstr>Objectives:</vt:lpstr>
      <vt:lpstr>Equipment and Parts:</vt:lpstr>
      <vt:lpstr>Theories: </vt:lpstr>
      <vt:lpstr>Data/Lab Results/Simulations/Schematics: </vt:lpstr>
      <vt:lpstr>PowerPoint Presentation</vt:lpstr>
      <vt:lpstr>program</vt:lpstr>
      <vt:lpstr>Troubleshooting:</vt:lpstr>
      <vt:lpstr>Conclusion:</vt:lpstr>
      <vt:lpstr>Data Sheets: </vt:lpstr>
      <vt:lpstr>PowerPoint Presentation</vt:lpstr>
      <vt:lpstr>Lab FF</vt:lpstr>
      <vt:lpstr>Objectives:</vt:lpstr>
      <vt:lpstr>Equipment and Parts:</vt:lpstr>
      <vt:lpstr>Theories: </vt:lpstr>
      <vt:lpstr>Data/Lab Results/Simulations/Schematics: </vt:lpstr>
      <vt:lpstr>PowerPoint Presentation</vt:lpstr>
      <vt:lpstr>Multisim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Troubleshooting:</vt:lpstr>
      <vt:lpstr>Conclusion:</vt:lpstr>
      <vt:lpstr>Data Sheets: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Microsoft account</cp:lastModifiedBy>
  <cp:revision>102</cp:revision>
  <dcterms:created xsi:type="dcterms:W3CDTF">2015-01-21T16:59:32Z</dcterms:created>
  <dcterms:modified xsi:type="dcterms:W3CDTF">2015-12-17T22:44:02Z</dcterms:modified>
</cp:coreProperties>
</file>