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9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4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0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1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6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0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3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5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3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C7EC9-49A2-439F-B308-8A3D22C61945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EA600-021A-46EB-BD9D-43CE4E66C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1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0" y="-558800"/>
            <a:ext cx="16179800" cy="788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69394" y="-609600"/>
            <a:ext cx="16071193" cy="789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81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8200" y="-606034"/>
            <a:ext cx="15481300" cy="764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17600" y="-482600"/>
            <a:ext cx="16179800" cy="802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7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Ivy Tech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A Slagal</dc:creator>
  <cp:lastModifiedBy>Charles A Slagal</cp:lastModifiedBy>
  <cp:revision>2</cp:revision>
  <dcterms:created xsi:type="dcterms:W3CDTF">2015-12-11T18:37:38Z</dcterms:created>
  <dcterms:modified xsi:type="dcterms:W3CDTF">2015-12-11T18:38:53Z</dcterms:modified>
</cp:coreProperties>
</file>