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Power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5392999539179745E-2"/>
          <c:y val="9.8590179015471346E-2"/>
          <c:w val="0.88925500724623163"/>
          <c:h val="0.7839831676155169"/>
        </c:manualLayout>
      </c:layout>
      <c:scatterChart>
        <c:scatterStyle val="smoothMarker"/>
        <c:varyColors val="0"/>
        <c:ser>
          <c:idx val="0"/>
          <c:order val="0"/>
          <c:spPr>
            <a:ln w="1905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xVal>
            <c:numRef>
              <c:f>Sheet1!$H$1:$H$100</c:f>
              <c:numCache>
                <c:formatCode>General</c:formatCode>
                <c:ptCount val="10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  <c:pt idx="90">
                  <c:v>91</c:v>
                </c:pt>
                <c:pt idx="91">
                  <c:v>92</c:v>
                </c:pt>
                <c:pt idx="92">
                  <c:v>93</c:v>
                </c:pt>
                <c:pt idx="93">
                  <c:v>94</c:v>
                </c:pt>
                <c:pt idx="94">
                  <c:v>95</c:v>
                </c:pt>
                <c:pt idx="95">
                  <c:v>96</c:v>
                </c:pt>
                <c:pt idx="96">
                  <c:v>97</c:v>
                </c:pt>
                <c:pt idx="97">
                  <c:v>98</c:v>
                </c:pt>
                <c:pt idx="98">
                  <c:v>99</c:v>
                </c:pt>
                <c:pt idx="99">
                  <c:v>100</c:v>
                </c:pt>
              </c:numCache>
            </c:numRef>
          </c:xVal>
          <c:yVal>
            <c:numRef>
              <c:f>Sheet1!$J$1:$J$100</c:f>
              <c:numCache>
                <c:formatCode>General</c:formatCode>
                <c:ptCount val="100"/>
                <c:pt idx="0">
                  <c:v>0.16735537190082647</c:v>
                </c:pt>
                <c:pt idx="1">
                  <c:v>0.28125</c:v>
                </c:pt>
                <c:pt idx="2">
                  <c:v>0.35946745562130172</c:v>
                </c:pt>
                <c:pt idx="3">
                  <c:v>0.41326530612244905</c:v>
                </c:pt>
                <c:pt idx="4">
                  <c:v>0.44999999999999996</c:v>
                </c:pt>
                <c:pt idx="5">
                  <c:v>0.474609375</c:v>
                </c:pt>
                <c:pt idx="6">
                  <c:v>0.49048442906574397</c:v>
                </c:pt>
                <c:pt idx="7">
                  <c:v>0.5</c:v>
                </c:pt>
                <c:pt idx="8">
                  <c:v>0.50484764542936278</c:v>
                </c:pt>
                <c:pt idx="9">
                  <c:v>0.50625000000000009</c:v>
                </c:pt>
                <c:pt idx="10">
                  <c:v>0.50510204081632648</c:v>
                </c:pt>
                <c:pt idx="11">
                  <c:v>0.50206611570247939</c:v>
                </c:pt>
                <c:pt idx="12">
                  <c:v>0.49763705103969758</c:v>
                </c:pt>
                <c:pt idx="13">
                  <c:v>0.4921875</c:v>
                </c:pt>
                <c:pt idx="14">
                  <c:v>0.48599999999999999</c:v>
                </c:pt>
                <c:pt idx="15">
                  <c:v>0.47928994082840232</c:v>
                </c:pt>
                <c:pt idx="16">
                  <c:v>0.47222222222222221</c:v>
                </c:pt>
                <c:pt idx="17">
                  <c:v>0.46492346938775519</c:v>
                </c:pt>
                <c:pt idx="18">
                  <c:v>0.45749108204518435</c:v>
                </c:pt>
                <c:pt idx="19">
                  <c:v>0.44999999999999996</c:v>
                </c:pt>
                <c:pt idx="20">
                  <c:v>0.44250780437044746</c:v>
                </c:pt>
                <c:pt idx="21">
                  <c:v>0.43505859375</c:v>
                </c:pt>
                <c:pt idx="22">
                  <c:v>0.42768595041322305</c:v>
                </c:pt>
                <c:pt idx="23">
                  <c:v>0.42041522491349481</c:v>
                </c:pt>
                <c:pt idx="24">
                  <c:v>0.41326530612244888</c:v>
                </c:pt>
                <c:pt idx="25">
                  <c:v>0.40625</c:v>
                </c:pt>
                <c:pt idx="26">
                  <c:v>0.39937910883856831</c:v>
                </c:pt>
                <c:pt idx="27">
                  <c:v>0.39265927977839332</c:v>
                </c:pt>
                <c:pt idx="28">
                  <c:v>0.3860946745562131</c:v>
                </c:pt>
                <c:pt idx="29">
                  <c:v>0.37968750000000001</c:v>
                </c:pt>
                <c:pt idx="30">
                  <c:v>0.37343842950624628</c:v>
                </c:pt>
                <c:pt idx="31">
                  <c:v>0.36734693877551017</c:v>
                </c:pt>
                <c:pt idx="32">
                  <c:v>0.36141157382368849</c:v>
                </c:pt>
                <c:pt idx="33">
                  <c:v>0.35563016528925623</c:v>
                </c:pt>
                <c:pt idx="34">
                  <c:v>0.35000000000000009</c:v>
                </c:pt>
                <c:pt idx="35">
                  <c:v>0.34451795841209831</c:v>
                </c:pt>
                <c:pt idx="36">
                  <c:v>0.3391806247170665</c:v>
                </c:pt>
                <c:pt idx="37">
                  <c:v>0.333984375</c:v>
                </c:pt>
                <c:pt idx="38">
                  <c:v>0.32892544773011245</c:v>
                </c:pt>
                <c:pt idx="39">
                  <c:v>0.32399999999999995</c:v>
                </c:pt>
                <c:pt idx="40">
                  <c:v>0.31920415224913501</c:v>
                </c:pt>
                <c:pt idx="41">
                  <c:v>0.31453402366863903</c:v>
                </c:pt>
                <c:pt idx="42">
                  <c:v>0.30998576005695971</c:v>
                </c:pt>
                <c:pt idx="43">
                  <c:v>0.30555555555555552</c:v>
                </c:pt>
                <c:pt idx="44">
                  <c:v>0.30123966942148761</c:v>
                </c:pt>
                <c:pt idx="45">
                  <c:v>0.29703443877551028</c:v>
                </c:pt>
                <c:pt idx="46">
                  <c:v>0.29293628808864264</c:v>
                </c:pt>
                <c:pt idx="47">
                  <c:v>0.28894173602853745</c:v>
                </c:pt>
                <c:pt idx="48">
                  <c:v>0.2850474001723643</c:v>
                </c:pt>
                <c:pt idx="49">
                  <c:v>0.28125</c:v>
                </c:pt>
                <c:pt idx="50">
                  <c:v>0.27754635850577797</c:v>
                </c:pt>
                <c:pt idx="51">
                  <c:v>0.27393340270551508</c:v>
                </c:pt>
                <c:pt idx="52">
                  <c:v>0.27040816326530609</c:v>
                </c:pt>
                <c:pt idx="53">
                  <c:v>0.2669677734375</c:v>
                </c:pt>
                <c:pt idx="54">
                  <c:v>0.26360946745562136</c:v>
                </c:pt>
                <c:pt idx="55">
                  <c:v>0.26033057851239666</c:v>
                </c:pt>
                <c:pt idx="56">
                  <c:v>0.25712853642236577</c:v>
                </c:pt>
                <c:pt idx="57">
                  <c:v>0.25400086505190311</c:v>
                </c:pt>
                <c:pt idx="58">
                  <c:v>0.25094517958412099</c:v>
                </c:pt>
                <c:pt idx="59">
                  <c:v>0.24795918367346934</c:v>
                </c:pt>
                <c:pt idx="60">
                  <c:v>0.24504066653441775</c:v>
                </c:pt>
                <c:pt idx="61">
                  <c:v>0.2421875</c:v>
                </c:pt>
                <c:pt idx="62">
                  <c:v>0.23939763557890784</c:v>
                </c:pt>
                <c:pt idx="63">
                  <c:v>0.23666910153396642</c:v>
                </c:pt>
                <c:pt idx="64">
                  <c:v>0.23399999999999999</c:v>
                </c:pt>
                <c:pt idx="65">
                  <c:v>0.23138850415512463</c:v>
                </c:pt>
                <c:pt idx="66">
                  <c:v>0.22883285545623205</c:v>
                </c:pt>
                <c:pt idx="67">
                  <c:v>0.22633136094674561</c:v>
                </c:pt>
                <c:pt idx="68">
                  <c:v>0.22388239064252521</c:v>
                </c:pt>
                <c:pt idx="69">
                  <c:v>0.22148437500000001</c:v>
                </c:pt>
                <c:pt idx="70">
                  <c:v>0.21913580246913578</c:v>
                </c:pt>
                <c:pt idx="71">
                  <c:v>0.21683521713265913</c:v>
                </c:pt>
                <c:pt idx="72">
                  <c:v>0.21458121643199302</c:v>
                </c:pt>
                <c:pt idx="73">
                  <c:v>0.21237244897959182</c:v>
                </c:pt>
                <c:pt idx="74">
                  <c:v>0.21020761245674741</c:v>
                </c:pt>
                <c:pt idx="75">
                  <c:v>0.20808545159545702</c:v>
                </c:pt>
                <c:pt idx="76">
                  <c:v>0.20600475624256837</c:v>
                </c:pt>
                <c:pt idx="77">
                  <c:v>0.20396435950413228</c:v>
                </c:pt>
                <c:pt idx="78">
                  <c:v>0.20196313596768081</c:v>
                </c:pt>
                <c:pt idx="79">
                  <c:v>0.20000000000000004</c:v>
                </c:pt>
                <c:pt idx="80">
                  <c:v>0.19807390411786016</c:v>
                </c:pt>
                <c:pt idx="81">
                  <c:v>0.19618383742911155</c:v>
                </c:pt>
                <c:pt idx="82">
                  <c:v>0.19432882414151925</c:v>
                </c:pt>
                <c:pt idx="83">
                  <c:v>0.19250792213671342</c:v>
                </c:pt>
                <c:pt idx="84">
                  <c:v>0.1907202216066482</c:v>
                </c:pt>
                <c:pt idx="85">
                  <c:v>0.18896484375</c:v>
                </c:pt>
                <c:pt idx="86">
                  <c:v>0.18724093952598575</c:v>
                </c:pt>
                <c:pt idx="87">
                  <c:v>0.18554768846314035</c:v>
                </c:pt>
                <c:pt idx="88">
                  <c:v>0.18388429752066116</c:v>
                </c:pt>
                <c:pt idx="89">
                  <c:v>0.18225</c:v>
                </c:pt>
                <c:pt idx="90">
                  <c:v>0.18064405450446033</c:v>
                </c:pt>
                <c:pt idx="91">
                  <c:v>0.1790657439446367</c:v>
                </c:pt>
                <c:pt idx="92">
                  <c:v>0.17751437458761429</c:v>
                </c:pt>
                <c:pt idx="93">
                  <c:v>0.17598927514792898</c:v>
                </c:pt>
                <c:pt idx="94">
                  <c:v>0.17448979591836736</c:v>
                </c:pt>
                <c:pt idx="95">
                  <c:v>0.17301530793876824</c:v>
                </c:pt>
                <c:pt idx="96">
                  <c:v>0.17156520220106558</c:v>
                </c:pt>
                <c:pt idx="97">
                  <c:v>0.17013888888888887</c:v>
                </c:pt>
                <c:pt idx="98">
                  <c:v>0.16873579665011365</c:v>
                </c:pt>
                <c:pt idx="99">
                  <c:v>0.16735537190082644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90042616"/>
        <c:axId val="290041048"/>
      </c:scatterChart>
      <c:valAx>
        <c:axId val="2900426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VL</a:t>
                </a:r>
                <a:r>
                  <a:rPr lang="en-US" baseline="0"/>
                  <a:t> (ohm)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0041048"/>
        <c:crosses val="autoZero"/>
        <c:crossBetween val="midCat"/>
      </c:valAx>
      <c:valAx>
        <c:axId val="290041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Total</a:t>
                </a:r>
                <a:r>
                  <a:rPr lang="en-US" baseline="0"/>
                  <a:t> Current (A)</a:t>
                </a:r>
                <a:endParaRPr lang="en-US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90042616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05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26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326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734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944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25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7006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33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60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24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81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9B80B-DE4B-4C7F-80B4-EE220A2FB43B}" type="datetimeFigureOut">
              <a:rPr lang="en-US" smtClean="0"/>
              <a:t>3/26/2015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5FB84-4F42-4E7C-A4B3-C8C013B6A1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31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831253"/>
              </p:ext>
            </p:extLst>
          </p:nvPr>
        </p:nvGraphicFramePr>
        <p:xfrm>
          <a:off x="4324865" y="4506378"/>
          <a:ext cx="1828800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Vth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V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RL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Ohm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3353429"/>
              </p:ext>
            </p:extLst>
          </p:nvPr>
        </p:nvGraphicFramePr>
        <p:xfrm>
          <a:off x="4324865" y="5642921"/>
          <a:ext cx="1828800" cy="571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Vth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4.5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Ohm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47287" y="5263980"/>
            <a:ext cx="1383957" cy="3789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Max Power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7922226"/>
              </p:ext>
            </p:extLst>
          </p:nvPr>
        </p:nvGraphicFramePr>
        <p:xfrm>
          <a:off x="4289224" y="1940347"/>
          <a:ext cx="1828800" cy="19021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  <a:gridCol w="6096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40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Ohm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8764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0.225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47287" y="214184"/>
            <a:ext cx="2677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OFCA Answers</a:t>
            </a:r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1346972"/>
              </p:ext>
            </p:extLst>
          </p:nvPr>
        </p:nvGraphicFramePr>
        <p:xfrm>
          <a:off x="6364501" y="2994775"/>
          <a:ext cx="5827499" cy="3694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051984"/>
              </p:ext>
            </p:extLst>
          </p:nvPr>
        </p:nvGraphicFramePr>
        <p:xfrm>
          <a:off x="24966" y="139949"/>
          <a:ext cx="1085376" cy="6335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1792"/>
                <a:gridCol w="361792"/>
                <a:gridCol w="361792"/>
              </a:tblGrid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0.409091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0.167355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0.28125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0.346154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0.359467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0.321429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0.413265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0.28125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0.474609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0.264706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0.490484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0.236842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0.504848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0.50625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0.214286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0.505102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0.204545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0.502066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0.195652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0.497637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0.492188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0.173077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0.47929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0.166667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0.472222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0.160714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0.464923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0.155172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0.457491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0.145161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0.442508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0.140625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0.435059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0.136364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0.427686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0.132353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0.420415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0.128571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0.413265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0.40625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0.121622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0.399379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0.118421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0.392659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0.115385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0.386095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0.1125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0.379688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0.109756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0.373438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0.107143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0.367347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0.104651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0.361412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0.102273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0.35563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0.097826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0.344518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0.095745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0.339181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0.09375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0.333984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39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0.091837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0.328925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0.088235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0.319204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0.086538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0.314534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0.084906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0.309986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0.083333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0.305556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0.081818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0.30124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0.080357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0.297034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0.078947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0.292936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0.077586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0.288942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49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0.076271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0.285047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712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 dirty="0">
                          <a:effectLst/>
                        </a:rPr>
                        <a:t>0.28125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22019"/>
              </p:ext>
            </p:extLst>
          </p:nvPr>
        </p:nvGraphicFramePr>
        <p:xfrm>
          <a:off x="1208906" y="139960"/>
          <a:ext cx="1123746" cy="6326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4582"/>
                <a:gridCol w="374582"/>
                <a:gridCol w="374582"/>
              </a:tblGrid>
              <a:tr h="148500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0.07377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0.277546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0.072581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0.273933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0.071429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0.270408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0.070313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0.266968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0.069231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0.263609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0.068182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0.260331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0.067164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0.257129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0.066176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0.254001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59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0.065217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0.250945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0.064286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0.247959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0.06338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0.245041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0.242188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0.061644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0.239398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0.060811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0.236669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0.234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0.059211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0.231389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0.058442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0.228833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0.057692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0.226331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69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0.056962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0.223882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0.05625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0.221484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0.055556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0.219136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0.054878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0.216835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0.054217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0.214581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0.053571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0.212372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0.052941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0.210208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0.052326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0.208085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0.051724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0.206005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0.051136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0.203964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79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0.050562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0.201963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0.049451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0.198074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0.048913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0.196184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0.048387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0.194329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0.047872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0.192508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0.047368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0.19072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0.046875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0.188965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0.046392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0.187241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0.045918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0.185548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89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0.045455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0.183884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0.18225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91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0.044554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0.180644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92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0.044118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0.179066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0.043689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0.177514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0.043269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0.175989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0.042857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0.17449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0.042453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0.173015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0.042056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0.171565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98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0.041667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0.170139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99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0.041284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0.168736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  <a:tr h="126075"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100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>
                          <a:effectLst/>
                        </a:rPr>
                        <a:t>0.040909</a:t>
                      </a:r>
                      <a:endParaRPr lang="en-US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500" u="none" strike="noStrike" dirty="0">
                          <a:effectLst/>
                        </a:rPr>
                        <a:t>0.167355</a:t>
                      </a:r>
                      <a:endParaRPr lang="en-US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4351" marR="4351" marT="4351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8529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617" y="94764"/>
            <a:ext cx="5334000" cy="260032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736" y="207119"/>
            <a:ext cx="1847850" cy="164782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1929" y="207119"/>
            <a:ext cx="2266950" cy="3514725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8898" y="254743"/>
            <a:ext cx="1828800" cy="155257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883" y="3464961"/>
            <a:ext cx="4086225" cy="2876550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6055" y="3188736"/>
            <a:ext cx="185737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7835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358</Words>
  <Application>Microsoft Office PowerPoint</Application>
  <PresentationFormat>Widescreen</PresentationFormat>
  <Paragraphs>349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Dakota H Johnson</dc:creator>
  <cp:lastModifiedBy>Dakota H Johnson</cp:lastModifiedBy>
  <cp:revision>3</cp:revision>
  <dcterms:created xsi:type="dcterms:W3CDTF">2015-03-26T22:23:09Z</dcterms:created>
  <dcterms:modified xsi:type="dcterms:W3CDTF">2015-03-26T23:11:42Z</dcterms:modified>
</cp:coreProperties>
</file>