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85" r:id="rId2"/>
    <p:sldMasterId id="2147483880" r:id="rId3"/>
    <p:sldMasterId id="2147483904" r:id="rId4"/>
  </p:sldMasterIdLst>
  <p:sldIdLst>
    <p:sldId id="256" r:id="rId5"/>
    <p:sldId id="257" r:id="rId6"/>
    <p:sldId id="265" r:id="rId7"/>
    <p:sldId id="259" r:id="rId8"/>
    <p:sldId id="266" r:id="rId9"/>
    <p:sldId id="263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1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3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18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84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84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50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2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10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47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55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3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4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84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16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13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16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81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9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80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17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6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13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29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1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05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18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20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17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14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23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73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1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88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89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52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27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29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88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1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9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0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7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8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8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6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6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Data%20sheets/74ls32.pdf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G"/><Relationship Id="rId4" Type="http://schemas.openxmlformats.org/officeDocument/2006/relationships/hyperlink" Target="Data%20sheets/74ls08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/>
              <a:t>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By: </a:t>
            </a:r>
            <a:r>
              <a:rPr lang="en-US" dirty="0"/>
              <a:t>Dakota Johnson </a:t>
            </a:r>
            <a:endParaRPr lang="en-US" dirty="0" smtClean="0"/>
          </a:p>
          <a:p>
            <a:r>
              <a:rPr lang="en-US" dirty="0" smtClean="0"/>
              <a:t>Lab </a:t>
            </a:r>
            <a:r>
              <a:rPr lang="en-US" dirty="0" smtClean="0"/>
              <a:t>Partner: </a:t>
            </a:r>
            <a:r>
              <a:rPr lang="en-US" dirty="0" smtClean="0"/>
              <a:t>Josiah </a:t>
            </a:r>
            <a:r>
              <a:rPr lang="en-US" dirty="0"/>
              <a:t>Abel</a:t>
            </a:r>
          </a:p>
          <a:p>
            <a:r>
              <a:rPr lang="en-US" dirty="0" smtClean="0"/>
              <a:t>Instructor</a:t>
            </a:r>
            <a:r>
              <a:rPr lang="en-US" dirty="0" smtClean="0"/>
              <a:t>: Andy Bell</a:t>
            </a:r>
          </a:p>
          <a:p>
            <a:r>
              <a:rPr lang="en-US" dirty="0" smtClean="0"/>
              <a:t>Bench Number:  6</a:t>
            </a:r>
          </a:p>
          <a:p>
            <a:r>
              <a:rPr lang="en-US" dirty="0" smtClean="0"/>
              <a:t>Class: EECT 122-20C</a:t>
            </a:r>
          </a:p>
          <a:p>
            <a:r>
              <a:rPr lang="en-US" dirty="0" smtClean="0"/>
              <a:t>Date: 1/28/2015</a:t>
            </a:r>
            <a:endParaRPr lang="en-US" dirty="0"/>
          </a:p>
        </p:txBody>
      </p:sp>
      <p:sp>
        <p:nvSpPr>
          <p:cNvPr id="4" name="L-Shape 3"/>
          <p:cNvSpPr/>
          <p:nvPr/>
        </p:nvSpPr>
        <p:spPr>
          <a:xfrm>
            <a:off x="0" y="6331527"/>
            <a:ext cx="4368800" cy="5264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7823200" y="0"/>
            <a:ext cx="4368800" cy="5264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10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9439"/>
            <a:ext cx="10515600" cy="154727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1600" dirty="0"/>
              <a:t>To see if the lab template is sufficient for the class’ purpose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To Verify all possible combinations of Circuit 1 involving 3 inputs and one output using AND gates.</a:t>
            </a:r>
          </a:p>
          <a:p>
            <a:r>
              <a:rPr lang="en-US" sz="1600" dirty="0"/>
              <a:t>To Verify all possible combinations of Circuit </a:t>
            </a:r>
            <a:r>
              <a:rPr lang="en-US" sz="1600" dirty="0" smtClean="0"/>
              <a:t>2 </a:t>
            </a:r>
            <a:r>
              <a:rPr lang="en-US" sz="1600" dirty="0"/>
              <a:t>involving 3 inputs and one output using </a:t>
            </a:r>
            <a:r>
              <a:rPr lang="en-US" sz="1600" dirty="0" smtClean="0"/>
              <a:t>OR gates.</a:t>
            </a: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1589" y="28639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Equipment and Parts: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760" y="4157971"/>
            <a:ext cx="4963257" cy="55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462" y="4831320"/>
            <a:ext cx="2691075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50359" y="-10503"/>
            <a:ext cx="11097490" cy="15975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Data/Lab </a:t>
            </a:r>
            <a:r>
              <a:rPr lang="en-US" dirty="0" smtClean="0"/>
              <a:t>Results/Simulations/Schematics: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88" y="1346114"/>
            <a:ext cx="5664561" cy="25668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88" y="3986160"/>
            <a:ext cx="5664561" cy="25668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9713"/>
            <a:ext cx="5974408" cy="278655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4025" y="1473055"/>
            <a:ext cx="534635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Three of the eight tested states for each circuit.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2622" y="4297352"/>
            <a:ext cx="132629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Both Circuit LEDs 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81087" y="5735198"/>
            <a:ext cx="132629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 Circuit 1 LED off</a:t>
            </a:r>
          </a:p>
          <a:p>
            <a:pPr algn="ctr"/>
            <a:r>
              <a:rPr lang="en-US" sz="1200" dirty="0" smtClean="0"/>
              <a:t>Circuit 2 LED 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81087" y="3105220"/>
            <a:ext cx="132629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Both Circuit LEDs off</a:t>
            </a:r>
          </a:p>
        </p:txBody>
      </p:sp>
    </p:spTree>
    <p:extLst>
      <p:ext uri="{BB962C8B-B14F-4D97-AF65-F5344CB8AC3E}">
        <p14:creationId xmlns:p14="http://schemas.microsoft.com/office/powerpoint/2010/main" val="17365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6" t="10607" r="13410" b="14316"/>
          <a:stretch/>
        </p:blipFill>
        <p:spPr>
          <a:xfrm>
            <a:off x="856734" y="1935892"/>
            <a:ext cx="4596715" cy="3624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715" y="-16822"/>
            <a:ext cx="11097490" cy="15975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Data/Lab </a:t>
            </a:r>
            <a:r>
              <a:rPr lang="en-US" dirty="0" smtClean="0"/>
              <a:t>Results/Simulations/Schematics: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61" y="4007028"/>
            <a:ext cx="3746828" cy="279855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61" y="947885"/>
            <a:ext cx="3746898" cy="2798609"/>
          </a:xfrm>
        </p:spPr>
      </p:pic>
      <p:sp>
        <p:nvSpPr>
          <p:cNvPr id="5" name="Rectangle 4"/>
          <p:cNvSpPr/>
          <p:nvPr/>
        </p:nvSpPr>
        <p:spPr>
          <a:xfrm>
            <a:off x="1994553" y="2347190"/>
            <a:ext cx="2578942" cy="11656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28480" y="4203265"/>
            <a:ext cx="2578942" cy="11656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28349" y="1580696"/>
            <a:ext cx="132629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Circuit 1 </a:t>
            </a:r>
          </a:p>
        </p:txBody>
      </p:sp>
      <p:cxnSp>
        <p:nvCxnSpPr>
          <p:cNvPr id="8" name="Straight Arrow Connector 7"/>
          <p:cNvCxnSpPr>
            <a:stCxn id="20" idx="3"/>
            <a:endCxn id="6" idx="2"/>
          </p:cNvCxnSpPr>
          <p:nvPr/>
        </p:nvCxnSpPr>
        <p:spPr>
          <a:xfrm flipV="1">
            <a:off x="2654641" y="5368895"/>
            <a:ext cx="763310" cy="40202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3"/>
            <a:endCxn id="5" idx="0"/>
          </p:cNvCxnSpPr>
          <p:nvPr/>
        </p:nvCxnSpPr>
        <p:spPr>
          <a:xfrm>
            <a:off x="2654641" y="1719196"/>
            <a:ext cx="629383" cy="62799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1314" y="2995774"/>
            <a:ext cx="132629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Both Circuit LEDs on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5420637" y="3457439"/>
            <a:ext cx="953823" cy="245022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035455" y="3042988"/>
            <a:ext cx="375235" cy="9272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143022" y="1827262"/>
            <a:ext cx="230910" cy="7619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11314" y="1587015"/>
            <a:ext cx="132629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Both Circuit LEDs off</a:t>
            </a: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>
            <a:off x="7037606" y="1817848"/>
            <a:ext cx="3105416" cy="312793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363489" y="4786080"/>
            <a:ext cx="230910" cy="7619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11314" y="4400668"/>
            <a:ext cx="132629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 Circuit 1 LED off</a:t>
            </a:r>
          </a:p>
          <a:p>
            <a:pPr algn="ctr"/>
            <a:r>
              <a:rPr lang="en-US" sz="1200" dirty="0" smtClean="0"/>
              <a:t>Circuit 2 LED on</a:t>
            </a:r>
          </a:p>
        </p:txBody>
      </p:sp>
      <p:cxnSp>
        <p:nvCxnSpPr>
          <p:cNvPr id="18" name="Straight Arrow Connector 17"/>
          <p:cNvCxnSpPr>
            <a:stCxn id="17" idx="3"/>
            <a:endCxn id="16" idx="1"/>
          </p:cNvCxnSpPr>
          <p:nvPr/>
        </p:nvCxnSpPr>
        <p:spPr>
          <a:xfrm>
            <a:off x="7037606" y="4631501"/>
            <a:ext cx="3325883" cy="53554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28349" y="5632419"/>
            <a:ext cx="1326292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Circuit </a:t>
            </a:r>
            <a:r>
              <a:rPr lang="en-US" sz="1200" dirty="0"/>
              <a:t>2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9451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768" y="4852087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the 3-INPUT AND circuit  the only combination of inputs which resulted in a lit LED was when all three inputs were engaged.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the 3-INPUT OR circuit the only combination of inputs that  resulted in an unlit LED was when all three inputs were disengaged.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03307" y="2173980"/>
            <a:ext cx="4359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truth tables indicate all of the possible tested inputs for each logic circuit and the resulting outputs.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8" y="1163465"/>
            <a:ext cx="2448267" cy="19338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29" y="1158703"/>
            <a:ext cx="2457793" cy="194337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5715" y="-16822"/>
            <a:ext cx="11097490" cy="15975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Data/Lab </a:t>
            </a:r>
            <a:r>
              <a:rPr lang="en-US" dirty="0" smtClean="0"/>
              <a:t>Results/Simulations/Schematics: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Troubleshooting: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1"/>
            <a:ext cx="10515600" cy="288324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had difficulty discovering exactly why our initial setup did not function adequately. Both of the LEDs remained lit even when all of the switches were closed.</a:t>
            </a:r>
          </a:p>
          <a:p>
            <a:r>
              <a:rPr lang="en-US" dirty="0"/>
              <a:t>Eventually we found that our dipswitch was not wired to ground like it was supposed to be causing continuing power to flow through each circuit.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1"/>
            <a:ext cx="10515600" cy="146858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The Circuits that were built in the lab showed that the </a:t>
            </a:r>
            <a:r>
              <a:rPr lang="en-US" dirty="0" err="1"/>
              <a:t>Multisim</a:t>
            </a:r>
            <a:r>
              <a:rPr lang="en-US" dirty="0"/>
              <a:t> simulation </a:t>
            </a:r>
            <a:r>
              <a:rPr lang="en-US" dirty="0" smtClean="0"/>
              <a:t>was accurate and the truth tables were accurate.</a:t>
            </a:r>
            <a:endParaRPr lang="en-US" dirty="0"/>
          </a:p>
          <a:p>
            <a:r>
              <a:rPr lang="en-US" dirty="0"/>
              <a:t>The lab results and simulation demonstrated a similar relationship.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Data Sheets: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1691322"/>
            <a:ext cx="3635489" cy="4709611"/>
          </a:xfrm>
          <a:prstGeom prst="rect">
            <a:avLst/>
          </a:prstGeom>
        </p:spPr>
      </p:pic>
      <p:pic>
        <p:nvPicPr>
          <p:cNvPr id="4" name="Picture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247" y="1691322"/>
            <a:ext cx="3643480" cy="4709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0849" y="1318054"/>
            <a:ext cx="1664043" cy="37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74LS32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06965" y="1318054"/>
            <a:ext cx="1664043" cy="37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74LS08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273</TotalTime>
  <Words>302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Wingdings 2</vt:lpstr>
      <vt:lpstr>HDOfficeLightV0</vt:lpstr>
      <vt:lpstr>1_HDOfficeLightV0</vt:lpstr>
      <vt:lpstr>2_HDOfficeLightV0</vt:lpstr>
      <vt:lpstr>3_HDOfficeLightV0</vt:lpstr>
      <vt:lpstr>Lab 1</vt:lpstr>
      <vt:lpstr>Objectives:</vt:lpstr>
      <vt:lpstr>Data/Lab Results/Simulations/Schematics: </vt:lpstr>
      <vt:lpstr>Data/Lab Results/Simulations/Schematics: </vt:lpstr>
      <vt:lpstr>Data/Lab Results/Simulations/Schematics: </vt:lpstr>
      <vt:lpstr>Troubleshooting:</vt:lpstr>
      <vt:lpstr>Conclusion:</vt:lpstr>
      <vt:lpstr>Data Sheets: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X</dc:title>
  <dc:creator>Dakota H Johnson</dc:creator>
  <cp:lastModifiedBy>Dakota H Johnson</cp:lastModifiedBy>
  <cp:revision>41</cp:revision>
  <dcterms:created xsi:type="dcterms:W3CDTF">2015-01-21T16:59:32Z</dcterms:created>
  <dcterms:modified xsi:type="dcterms:W3CDTF">2015-05-06T13:38:35Z</dcterms:modified>
</cp:coreProperties>
</file>