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85" r:id="rId2"/>
    <p:sldMasterId id="2147483880" r:id="rId3"/>
    <p:sldMasterId id="2147483904" r:id="rId4"/>
  </p:sldMasterIdLst>
  <p:sldIdLst>
    <p:sldId id="256" r:id="rId5"/>
    <p:sldId id="257" r:id="rId6"/>
    <p:sldId id="259" r:id="rId7"/>
    <p:sldId id="266" r:id="rId8"/>
    <p:sldId id="263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1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18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4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8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0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9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1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4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3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4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84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16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13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1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81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8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80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17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6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13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29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1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05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18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20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17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14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23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73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88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89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52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27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29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88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9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0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7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8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8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6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Data%20sheets/74ls00.pdf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hyperlink" Target="Data%20sheets/74ls112.pdf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Data%20sheets/74ls04.pdf" TargetMode="External"/><Relationship Id="rId5" Type="http://schemas.openxmlformats.org/officeDocument/2006/relationships/image" Target="../media/image7.JPG"/><Relationship Id="rId4" Type="http://schemas.openxmlformats.org/officeDocument/2006/relationships/hyperlink" Target="Data%20sheets/74ls08.pdf" TargetMode="External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By: Dakota Johnson</a:t>
            </a:r>
          </a:p>
          <a:p>
            <a:r>
              <a:rPr lang="en-US" dirty="0" smtClean="0"/>
              <a:t>Lab Partner: Josiah Abel</a:t>
            </a:r>
          </a:p>
          <a:p>
            <a:r>
              <a:rPr lang="en-US" dirty="0" smtClean="0"/>
              <a:t>Instructor: Andy Bell</a:t>
            </a:r>
          </a:p>
          <a:p>
            <a:r>
              <a:rPr lang="en-US" dirty="0" smtClean="0"/>
              <a:t>Bench Number:  6</a:t>
            </a:r>
          </a:p>
          <a:p>
            <a:r>
              <a:rPr lang="en-US" dirty="0" smtClean="0"/>
              <a:t>Class: EECT 122-20C</a:t>
            </a:r>
          </a:p>
          <a:p>
            <a:r>
              <a:rPr lang="en-US" dirty="0" smtClean="0"/>
              <a:t>Date: 3/18/2015</a:t>
            </a:r>
            <a:endParaRPr lang="en-US" dirty="0"/>
          </a:p>
        </p:txBody>
      </p:sp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10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39"/>
            <a:ext cx="10515600" cy="110601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To build a MOD-12 counter circuit and test the total propagation delay of the circuit.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21589" y="28639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Equipment and Parts: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63394" y="4033326"/>
          <a:ext cx="4889500" cy="929640"/>
        </p:xfrm>
        <a:graphic>
          <a:graphicData uri="http://schemas.openxmlformats.org/drawingml/2006/table">
            <a:tbl>
              <a:tblPr/>
              <a:tblGrid>
                <a:gridCol w="2565400"/>
                <a:gridCol w="1346200"/>
                <a:gridCol w="977900"/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Equipment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Model/Part Number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Serial Number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 Elvis II+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19857OA-02L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1677D1E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Digital Multimeter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GW INSTEK GDM-8245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CL860332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Tektronix TDs 220 2-Channel Ocilloscope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TDS220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B083266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Function Generator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GW INSTEK GFG -8210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C705245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43345" y="5135422"/>
          <a:ext cx="2057400" cy="1485900"/>
        </p:xfrm>
        <a:graphic>
          <a:graphicData uri="http://schemas.openxmlformats.org/drawingml/2006/table">
            <a:tbl>
              <a:tblPr/>
              <a:tblGrid>
                <a:gridCol w="1371600"/>
                <a:gridCol w="685800"/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Amount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330 Resistors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74LS08D Chip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74LS112D Chip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74LS04D Chip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74LS00D Chip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LED 08LX330HV5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Miscellaneous Wires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------------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0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785005" y="1181819"/>
            <a:ext cx="3631720" cy="3588589"/>
          </a:xfrm>
          <a:prstGeom prst="rect">
            <a:avLst/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37" y="245642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E:\Engineering\2015 Spring\Digital Applications\Labs\Lab 10\Sychronous MOD 12 sim set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7797" y="1211563"/>
            <a:ext cx="6432970" cy="2562542"/>
          </a:xfrm>
          <a:prstGeom prst="rect">
            <a:avLst/>
          </a:prstGeom>
          <a:noFill/>
        </p:spPr>
      </p:pic>
      <p:pic>
        <p:nvPicPr>
          <p:cNvPr id="1027" name="Picture 3" descr="E:\Engineering\2015 Spring\Digital Applications\Labs\Lab 10\Sychronous MOD 12 sim setup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5470" y="4088921"/>
            <a:ext cx="3275292" cy="2499350"/>
          </a:xfrm>
          <a:prstGeom prst="rect">
            <a:avLst/>
          </a:prstGeom>
          <a:noFill/>
        </p:spPr>
      </p:pic>
      <p:grpSp>
        <p:nvGrpSpPr>
          <p:cNvPr id="1079" name="Group 55"/>
          <p:cNvGrpSpPr>
            <a:grpSpLocks/>
          </p:cNvGrpSpPr>
          <p:nvPr/>
        </p:nvGrpSpPr>
        <p:grpSpPr bwMode="auto">
          <a:xfrm>
            <a:off x="1219860" y="1664912"/>
            <a:ext cx="2938073" cy="3010618"/>
            <a:chOff x="108038196" y="106299000"/>
            <a:chExt cx="5690304" cy="6074850"/>
          </a:xfrm>
        </p:grpSpPr>
        <p:sp>
          <p:nvSpPr>
            <p:cNvPr id="1080" name="Oval 56"/>
            <p:cNvSpPr>
              <a:spLocks noChangeArrowheads="1"/>
            </p:cNvSpPr>
            <p:nvPr/>
          </p:nvSpPr>
          <p:spPr bwMode="auto">
            <a:xfrm>
              <a:off x="111438973" y="106544652"/>
              <a:ext cx="779639" cy="792284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111550686" y="106732267"/>
              <a:ext cx="550333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0001</a:t>
              </a:r>
              <a:endParaRPr lang="en-US" sz="3600" kern="10" spc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082" name="Oval 58"/>
            <p:cNvSpPr>
              <a:spLocks noChangeArrowheads="1"/>
            </p:cNvSpPr>
            <p:nvPr/>
          </p:nvSpPr>
          <p:spPr bwMode="auto">
            <a:xfrm>
              <a:off x="112284464" y="107105106"/>
              <a:ext cx="779639" cy="792284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112396176" y="107292721"/>
              <a:ext cx="550334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0010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084" name="Oval 60"/>
            <p:cNvSpPr>
              <a:spLocks noChangeArrowheads="1"/>
            </p:cNvSpPr>
            <p:nvPr/>
          </p:nvSpPr>
          <p:spPr bwMode="auto">
            <a:xfrm>
              <a:off x="112788936" y="107943995"/>
              <a:ext cx="779639" cy="792284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112900649" y="108131609"/>
              <a:ext cx="550333" cy="4194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0011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112948861" y="108876093"/>
              <a:ext cx="779639" cy="792284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WordArt 63"/>
            <p:cNvSpPr>
              <a:spLocks noChangeArrowheads="1" noChangeShapeType="1" noTextEdit="1"/>
            </p:cNvSpPr>
            <p:nvPr/>
          </p:nvSpPr>
          <p:spPr bwMode="auto">
            <a:xfrm>
              <a:off x="113060574" y="109063708"/>
              <a:ext cx="550333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0100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088" name="Oval 64"/>
            <p:cNvSpPr>
              <a:spLocks noChangeArrowheads="1"/>
            </p:cNvSpPr>
            <p:nvPr/>
          </p:nvSpPr>
          <p:spPr bwMode="auto">
            <a:xfrm rot="5400000">
              <a:off x="112776734" y="109814514"/>
              <a:ext cx="792284" cy="779639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Oval 65"/>
            <p:cNvSpPr>
              <a:spLocks noChangeArrowheads="1"/>
            </p:cNvSpPr>
            <p:nvPr/>
          </p:nvSpPr>
          <p:spPr bwMode="auto">
            <a:xfrm rot="5400000">
              <a:off x="112225225" y="110673717"/>
              <a:ext cx="792284" cy="779639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 rot="5400000">
              <a:off x="111399725" y="111234171"/>
              <a:ext cx="792284" cy="779639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Oval 67"/>
            <p:cNvSpPr>
              <a:spLocks noChangeArrowheads="1"/>
            </p:cNvSpPr>
            <p:nvPr/>
          </p:nvSpPr>
          <p:spPr bwMode="auto">
            <a:xfrm rot="5400000">
              <a:off x="110482503" y="111587888"/>
              <a:ext cx="792284" cy="779639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 rot="15927028">
              <a:off x="108173694" y="108010748"/>
              <a:ext cx="792283" cy="779639"/>
            </a:xfrm>
            <a:prstGeom prst="ellipse">
              <a:avLst/>
            </a:prstGeom>
            <a:solidFill>
              <a:srgbClr val="A0C33D">
                <a:alpha val="50000"/>
              </a:srgbClr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Oval 69"/>
            <p:cNvSpPr>
              <a:spLocks noChangeArrowheads="1"/>
            </p:cNvSpPr>
            <p:nvPr/>
          </p:nvSpPr>
          <p:spPr bwMode="auto">
            <a:xfrm rot="15927028">
              <a:off x="108712844" y="107157595"/>
              <a:ext cx="792284" cy="779639"/>
            </a:xfrm>
            <a:prstGeom prst="ellipse">
              <a:avLst/>
            </a:prstGeom>
            <a:solidFill>
              <a:srgbClr val="A0C33D">
                <a:alpha val="50000"/>
              </a:srgbClr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Oval 70"/>
            <p:cNvSpPr>
              <a:spLocks noChangeArrowheads="1"/>
            </p:cNvSpPr>
            <p:nvPr/>
          </p:nvSpPr>
          <p:spPr bwMode="auto">
            <a:xfrm rot="15927028">
              <a:off x="109495728" y="106580015"/>
              <a:ext cx="792284" cy="779639"/>
            </a:xfrm>
            <a:prstGeom prst="ellipse">
              <a:avLst/>
            </a:prstGeom>
            <a:solidFill>
              <a:srgbClr val="A0C33D">
                <a:alpha val="50000"/>
              </a:srgbClr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Oval 71"/>
            <p:cNvSpPr>
              <a:spLocks noChangeArrowheads="1"/>
            </p:cNvSpPr>
            <p:nvPr/>
          </p:nvSpPr>
          <p:spPr bwMode="auto">
            <a:xfrm>
              <a:off x="110416382" y="106299000"/>
              <a:ext cx="779639" cy="792284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WordArt 72"/>
            <p:cNvSpPr>
              <a:spLocks noChangeArrowheads="1" noChangeShapeType="1" noTextEdit="1"/>
            </p:cNvSpPr>
            <p:nvPr/>
          </p:nvSpPr>
          <p:spPr bwMode="auto">
            <a:xfrm>
              <a:off x="110528095" y="106486614"/>
              <a:ext cx="550333" cy="4194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0000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097" name="Oval 73"/>
            <p:cNvSpPr>
              <a:spLocks noChangeArrowheads="1"/>
            </p:cNvSpPr>
            <p:nvPr/>
          </p:nvSpPr>
          <p:spPr bwMode="auto">
            <a:xfrm rot="10800000">
              <a:off x="109529268" y="111254140"/>
              <a:ext cx="779639" cy="792284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 rot="10800000">
              <a:off x="108683778" y="110693686"/>
              <a:ext cx="779639" cy="792284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Oval 75"/>
            <p:cNvSpPr>
              <a:spLocks noChangeArrowheads="1"/>
            </p:cNvSpPr>
            <p:nvPr/>
          </p:nvSpPr>
          <p:spPr bwMode="auto">
            <a:xfrm rot="10800000">
              <a:off x="108179306" y="109854798"/>
              <a:ext cx="779639" cy="792284"/>
            </a:xfrm>
            <a:prstGeom prst="ellipse">
              <a:avLst/>
            </a:prstGeom>
            <a:solidFill>
              <a:srgbClr val="A0C33D"/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Oval 76"/>
            <p:cNvSpPr>
              <a:spLocks noChangeArrowheads="1"/>
            </p:cNvSpPr>
            <p:nvPr/>
          </p:nvSpPr>
          <p:spPr bwMode="auto">
            <a:xfrm rot="10800000">
              <a:off x="108038196" y="108922699"/>
              <a:ext cx="779639" cy="792284"/>
            </a:xfrm>
            <a:prstGeom prst="ellipse">
              <a:avLst/>
            </a:prstGeom>
            <a:solidFill>
              <a:srgbClr val="A0C33D">
                <a:alpha val="50000"/>
              </a:srgbClr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WordArt 77"/>
            <p:cNvSpPr>
              <a:spLocks noChangeArrowheads="1" noChangeShapeType="1" noTextEdit="1"/>
            </p:cNvSpPr>
            <p:nvPr/>
          </p:nvSpPr>
          <p:spPr bwMode="auto">
            <a:xfrm>
              <a:off x="108298074" y="110051971"/>
              <a:ext cx="550334" cy="4194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1011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02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09608056" y="106759752"/>
              <a:ext cx="550334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1111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03" name="WordArt 79"/>
            <p:cNvSpPr>
              <a:spLocks noChangeArrowheads="1" noChangeShapeType="1" noTextEdit="1"/>
            </p:cNvSpPr>
            <p:nvPr/>
          </p:nvSpPr>
          <p:spPr bwMode="auto">
            <a:xfrm>
              <a:off x="108307482" y="108186579"/>
              <a:ext cx="550333" cy="4194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1101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04" name="WordArt 80"/>
            <p:cNvSpPr>
              <a:spLocks noChangeArrowheads="1" noChangeShapeType="1" noTextEdit="1"/>
            </p:cNvSpPr>
            <p:nvPr/>
          </p:nvSpPr>
          <p:spPr bwMode="auto">
            <a:xfrm>
              <a:off x="108821361" y="107338131"/>
              <a:ext cx="550334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1110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05" name="WordArt 81"/>
            <p:cNvSpPr>
              <a:spLocks noChangeArrowheads="1" noChangeShapeType="1" noTextEdit="1"/>
            </p:cNvSpPr>
            <p:nvPr/>
          </p:nvSpPr>
          <p:spPr bwMode="auto">
            <a:xfrm>
              <a:off x="108122862" y="109110313"/>
              <a:ext cx="550333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1100</a:t>
              </a:r>
              <a:endParaRPr lang="en-US" sz="3600" kern="10" spc="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06" name="WordArt 82"/>
            <p:cNvSpPr>
              <a:spLocks noChangeArrowheads="1" noChangeShapeType="1" noTextEdit="1"/>
            </p:cNvSpPr>
            <p:nvPr/>
          </p:nvSpPr>
          <p:spPr bwMode="auto">
            <a:xfrm>
              <a:off x="108803722" y="110878911"/>
              <a:ext cx="550334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1010</a:t>
              </a:r>
              <a:endParaRPr lang="en-US" sz="3600" kern="10" spc="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07" name="WordArt 83"/>
            <p:cNvSpPr>
              <a:spLocks noChangeArrowheads="1" noChangeShapeType="1" noTextEdit="1"/>
            </p:cNvSpPr>
            <p:nvPr/>
          </p:nvSpPr>
          <p:spPr bwMode="auto">
            <a:xfrm>
              <a:off x="109619815" y="111439365"/>
              <a:ext cx="550333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1001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08" name="WordArt 84"/>
            <p:cNvSpPr>
              <a:spLocks noChangeArrowheads="1" noChangeShapeType="1" noTextEdit="1"/>
            </p:cNvSpPr>
            <p:nvPr/>
          </p:nvSpPr>
          <p:spPr bwMode="auto">
            <a:xfrm>
              <a:off x="110609945" y="111765599"/>
              <a:ext cx="550333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1000</a:t>
              </a:r>
              <a:endParaRPr lang="en-US" sz="3600" kern="10" spc="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09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111516584" y="111411879"/>
              <a:ext cx="550334" cy="4194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0111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10" name="WordArt 86"/>
            <p:cNvSpPr>
              <a:spLocks noChangeArrowheads="1" noChangeShapeType="1" noTextEdit="1"/>
            </p:cNvSpPr>
            <p:nvPr/>
          </p:nvSpPr>
          <p:spPr bwMode="auto">
            <a:xfrm>
              <a:off x="112352667" y="110862180"/>
              <a:ext cx="550334" cy="4194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0110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sp>
          <p:nvSpPr>
            <p:cNvPr id="1111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112892418" y="110004172"/>
              <a:ext cx="550333" cy="419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0101</a:t>
              </a:r>
              <a:endParaRPr lang="en-US" sz="3600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  <p:cxnSp>
          <p:nvCxnSpPr>
            <p:cNvPr id="1112" name="AutoShape 88"/>
            <p:cNvCxnSpPr>
              <a:cxnSpLocks noChangeShapeType="1"/>
              <a:stCxn id="1099" idx="3"/>
              <a:endCxn id="1095" idx="4"/>
            </p:cNvCxnSpPr>
            <p:nvPr/>
          </p:nvCxnSpPr>
          <p:spPr bwMode="auto">
            <a:xfrm flipV="1">
              <a:off x="108844777" y="107091284"/>
              <a:ext cx="1961425" cy="2879532"/>
            </a:xfrm>
            <a:prstGeom prst="straightConnector1">
              <a:avLst/>
            </a:prstGeom>
            <a:noFill/>
            <a:ln w="539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13" name="AutoShape 89"/>
            <p:cNvCxnSpPr>
              <a:cxnSpLocks noChangeShapeType="1"/>
              <a:stCxn id="1100" idx="3"/>
              <a:endCxn id="1095" idx="4"/>
            </p:cNvCxnSpPr>
            <p:nvPr/>
          </p:nvCxnSpPr>
          <p:spPr bwMode="auto">
            <a:xfrm flipV="1">
              <a:off x="108703667" y="107091284"/>
              <a:ext cx="2102535" cy="1947433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</p:spPr>
        </p:cxnSp>
        <p:cxnSp>
          <p:nvCxnSpPr>
            <p:cNvPr id="1114" name="AutoShape 90"/>
            <p:cNvCxnSpPr>
              <a:cxnSpLocks noChangeShapeType="1"/>
              <a:stCxn id="1094" idx="6"/>
              <a:endCxn id="1095" idx="1"/>
            </p:cNvCxnSpPr>
            <p:nvPr/>
          </p:nvCxnSpPr>
          <p:spPr bwMode="auto">
            <a:xfrm flipV="1">
              <a:off x="109860948" y="106415018"/>
              <a:ext cx="669601" cy="159923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</p:spPr>
        </p:cxnSp>
        <p:cxnSp>
          <p:nvCxnSpPr>
            <p:cNvPr id="1115" name="AutoShape 91"/>
            <p:cNvCxnSpPr>
              <a:cxnSpLocks noChangeShapeType="1"/>
              <a:stCxn id="1095" idx="7"/>
              <a:endCxn id="1080" idx="0"/>
            </p:cNvCxnSpPr>
            <p:nvPr/>
          </p:nvCxnSpPr>
          <p:spPr bwMode="auto">
            <a:xfrm>
              <a:off x="111081855" y="106415018"/>
              <a:ext cx="746938" cy="129634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16" name="AutoShape 92"/>
            <p:cNvCxnSpPr>
              <a:cxnSpLocks noChangeShapeType="1"/>
              <a:stCxn id="1080" idx="7"/>
              <a:endCxn id="1082" idx="0"/>
            </p:cNvCxnSpPr>
            <p:nvPr/>
          </p:nvCxnSpPr>
          <p:spPr bwMode="auto">
            <a:xfrm>
              <a:off x="112104446" y="106660671"/>
              <a:ext cx="569837" cy="444435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17" name="AutoShape 93"/>
            <p:cNvCxnSpPr>
              <a:cxnSpLocks noChangeShapeType="1"/>
              <a:stCxn id="1082" idx="6"/>
              <a:endCxn id="1084" idx="7"/>
            </p:cNvCxnSpPr>
            <p:nvPr/>
          </p:nvCxnSpPr>
          <p:spPr bwMode="auto">
            <a:xfrm>
              <a:off x="113064103" y="107501248"/>
              <a:ext cx="390306" cy="558765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18" name="AutoShape 94"/>
            <p:cNvCxnSpPr>
              <a:cxnSpLocks noChangeShapeType="1"/>
              <a:stCxn id="1084" idx="6"/>
              <a:endCxn id="1086" idx="7"/>
            </p:cNvCxnSpPr>
            <p:nvPr/>
          </p:nvCxnSpPr>
          <p:spPr bwMode="auto">
            <a:xfrm>
              <a:off x="113568575" y="108340137"/>
              <a:ext cx="45759" cy="651975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19" name="AutoShape 95"/>
            <p:cNvCxnSpPr>
              <a:cxnSpLocks noChangeShapeType="1"/>
              <a:stCxn id="1086" idx="5"/>
              <a:endCxn id="1088" idx="0"/>
            </p:cNvCxnSpPr>
            <p:nvPr/>
          </p:nvCxnSpPr>
          <p:spPr bwMode="auto">
            <a:xfrm flipH="1">
              <a:off x="113562695" y="109552359"/>
              <a:ext cx="51639" cy="651975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20" name="AutoShape 96"/>
            <p:cNvCxnSpPr>
              <a:cxnSpLocks noChangeShapeType="1"/>
              <a:stCxn id="1088" idx="7"/>
              <a:endCxn id="1089" idx="0"/>
            </p:cNvCxnSpPr>
            <p:nvPr/>
          </p:nvCxnSpPr>
          <p:spPr bwMode="auto">
            <a:xfrm flipH="1">
              <a:off x="113011186" y="110484457"/>
              <a:ext cx="437342" cy="579080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21" name="AutoShape 97"/>
            <p:cNvCxnSpPr>
              <a:cxnSpLocks noChangeShapeType="1"/>
              <a:stCxn id="1089" idx="6"/>
              <a:endCxn id="1090" idx="7"/>
            </p:cNvCxnSpPr>
            <p:nvPr/>
          </p:nvCxnSpPr>
          <p:spPr bwMode="auto">
            <a:xfrm flipH="1">
              <a:off x="112071519" y="111459679"/>
              <a:ext cx="549848" cy="444435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22" name="AutoShape 98"/>
            <p:cNvCxnSpPr>
              <a:cxnSpLocks noChangeShapeType="1"/>
              <a:stCxn id="1090" idx="6"/>
              <a:endCxn id="1091" idx="7"/>
            </p:cNvCxnSpPr>
            <p:nvPr/>
          </p:nvCxnSpPr>
          <p:spPr bwMode="auto">
            <a:xfrm flipH="1">
              <a:off x="111154297" y="112020133"/>
              <a:ext cx="641570" cy="237698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23" name="AutoShape 99"/>
            <p:cNvCxnSpPr>
              <a:cxnSpLocks noChangeShapeType="1"/>
              <a:stCxn id="1091" idx="5"/>
              <a:endCxn id="1097" idx="0"/>
            </p:cNvCxnSpPr>
            <p:nvPr/>
          </p:nvCxnSpPr>
          <p:spPr bwMode="auto">
            <a:xfrm flipH="1" flipV="1">
              <a:off x="109919088" y="112046424"/>
              <a:ext cx="683904" cy="211407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24" name="AutoShape 100"/>
            <p:cNvCxnSpPr>
              <a:cxnSpLocks noChangeShapeType="1"/>
              <a:stCxn id="1097" idx="7"/>
              <a:endCxn id="1098" idx="0"/>
            </p:cNvCxnSpPr>
            <p:nvPr/>
          </p:nvCxnSpPr>
          <p:spPr bwMode="auto">
            <a:xfrm flipH="1" flipV="1">
              <a:off x="109073598" y="111485970"/>
              <a:ext cx="569837" cy="444435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25" name="AutoShape 101"/>
            <p:cNvCxnSpPr>
              <a:cxnSpLocks noChangeShapeType="1"/>
              <a:stCxn id="1098" idx="6"/>
              <a:endCxn id="1099" idx="7"/>
            </p:cNvCxnSpPr>
            <p:nvPr/>
          </p:nvCxnSpPr>
          <p:spPr bwMode="auto">
            <a:xfrm flipH="1" flipV="1">
              <a:off x="108293472" y="110531063"/>
              <a:ext cx="390306" cy="558765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26" name="AutoShape 102"/>
            <p:cNvCxnSpPr>
              <a:cxnSpLocks noChangeShapeType="1"/>
              <a:stCxn id="1099" idx="6"/>
              <a:endCxn id="1100" idx="7"/>
            </p:cNvCxnSpPr>
            <p:nvPr/>
          </p:nvCxnSpPr>
          <p:spPr bwMode="auto">
            <a:xfrm flipH="1" flipV="1">
              <a:off x="108152362" y="109598964"/>
              <a:ext cx="26944" cy="651976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</p:spPr>
        </p:cxnSp>
        <p:cxnSp>
          <p:nvCxnSpPr>
            <p:cNvPr id="1127" name="AutoShape 103"/>
            <p:cNvCxnSpPr>
              <a:cxnSpLocks noChangeShapeType="1"/>
              <a:stCxn id="1092" idx="4"/>
              <a:endCxn id="1095" idx="4"/>
            </p:cNvCxnSpPr>
            <p:nvPr/>
          </p:nvCxnSpPr>
          <p:spPr bwMode="auto">
            <a:xfrm flipV="1">
              <a:off x="108958426" y="107091284"/>
              <a:ext cx="1847776" cy="1277860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</p:spPr>
        </p:cxnSp>
        <p:cxnSp>
          <p:nvCxnSpPr>
            <p:cNvPr id="1128" name="AutoShape 104"/>
            <p:cNvCxnSpPr>
              <a:cxnSpLocks noChangeShapeType="1"/>
              <a:stCxn id="1093" idx="3"/>
              <a:endCxn id="1095" idx="4"/>
            </p:cNvCxnSpPr>
            <p:nvPr/>
          </p:nvCxnSpPr>
          <p:spPr bwMode="auto">
            <a:xfrm flipV="1">
              <a:off x="109405634" y="107091284"/>
              <a:ext cx="1400568" cy="713152"/>
            </a:xfrm>
            <a:prstGeom prst="straightConnector1">
              <a:avLst/>
            </a:prstGeom>
            <a:noFill/>
            <a:ln w="53975" algn="ctr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</p:spPr>
        </p:cxnSp>
      </p:grpSp>
      <p:sp>
        <p:nvSpPr>
          <p:cNvPr id="107" name="TextBox 106"/>
          <p:cNvSpPr txBox="1"/>
          <p:nvPr/>
        </p:nvSpPr>
        <p:spPr>
          <a:xfrm>
            <a:off x="197555" y="4102295"/>
            <a:ext cx="126031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Temporary State</a:t>
            </a:r>
            <a:endParaRPr lang="en-US" dirty="0"/>
          </a:p>
        </p:txBody>
      </p:sp>
      <p:cxnSp>
        <p:nvCxnSpPr>
          <p:cNvPr id="110" name="Straight Arrow Connector 109"/>
          <p:cNvCxnSpPr>
            <a:stCxn id="107" idx="0"/>
            <a:endCxn id="1100" idx="6"/>
          </p:cNvCxnSpPr>
          <p:nvPr/>
        </p:nvCxnSpPr>
        <p:spPr>
          <a:xfrm flipV="1">
            <a:off x="827711" y="3161507"/>
            <a:ext cx="392149" cy="940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1264361" y="1183692"/>
            <a:ext cx="266066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State Transition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089" r="631" b="6426"/>
          <a:stretch/>
        </p:blipFill>
        <p:spPr>
          <a:xfrm>
            <a:off x="6577989" y="559336"/>
            <a:ext cx="5537347" cy="3879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6890" y="3014361"/>
            <a:ext cx="947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74LS04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6444394" y="2934463"/>
            <a:ext cx="2625465" cy="26456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96890" y="1154668"/>
            <a:ext cx="947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74LS00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6444394" y="1339334"/>
            <a:ext cx="576200" cy="21184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5092" y="107005"/>
            <a:ext cx="947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74LS08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7848844" y="476337"/>
            <a:ext cx="503785" cy="104766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198385" y="107005"/>
            <a:ext cx="116983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74LS112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10198385" y="476337"/>
            <a:ext cx="584916" cy="98229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2"/>
          </p:cNvCxnSpPr>
          <p:nvPr/>
        </p:nvCxnSpPr>
        <p:spPr>
          <a:xfrm flipH="1">
            <a:off x="9180879" y="476337"/>
            <a:ext cx="1602422" cy="104766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21423685">
            <a:off x="8364608" y="3162648"/>
            <a:ext cx="1830514" cy="5142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9" idx="3"/>
            <a:endCxn id="25" idx="2"/>
          </p:cNvCxnSpPr>
          <p:nvPr/>
        </p:nvCxnSpPr>
        <p:spPr>
          <a:xfrm flipV="1">
            <a:off x="7586510" y="3466692"/>
            <a:ext cx="779302" cy="12944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38710" y="4576473"/>
            <a:ext cx="1447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330 Resistors</a:t>
            </a:r>
            <a:endParaRPr lang="en-US" dirty="0"/>
          </a:p>
        </p:txBody>
      </p:sp>
      <p:pic>
        <p:nvPicPr>
          <p:cNvPr id="41" name="DSCN24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594" y="284555"/>
            <a:ext cx="5176558" cy="291181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15736" r="20180" b="15916"/>
          <a:stretch/>
        </p:blipFill>
        <p:spPr>
          <a:xfrm>
            <a:off x="1837763" y="3383693"/>
            <a:ext cx="3300491" cy="2454875"/>
          </a:xfrm>
          <a:prstGeom prst="rect">
            <a:avLst/>
          </a:prstGeom>
        </p:spPr>
      </p:pic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104061"/>
              </p:ext>
            </p:extLst>
          </p:nvPr>
        </p:nvGraphicFramePr>
        <p:xfrm>
          <a:off x="7022846" y="5261511"/>
          <a:ext cx="2222500" cy="1390650"/>
        </p:xfrm>
        <a:graphic>
          <a:graphicData uri="http://schemas.openxmlformats.org/drawingml/2006/table">
            <a:tbl>
              <a:tblPr/>
              <a:tblGrid>
                <a:gridCol w="610472"/>
                <a:gridCol w="820322"/>
                <a:gridCol w="791706"/>
              </a:tblGrid>
              <a:tr h="2000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 Voltages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Voltage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Voltage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3rd Bit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2nd Bit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88510"/>
              </p:ext>
            </p:extLst>
          </p:nvPr>
        </p:nvGraphicFramePr>
        <p:xfrm>
          <a:off x="2675410" y="5924013"/>
          <a:ext cx="1828800" cy="790575"/>
        </p:xfrm>
        <a:graphic>
          <a:graphicData uri="http://schemas.openxmlformats.org/drawingml/2006/table">
            <a:tbl>
              <a:tblPr/>
              <a:tblGrid>
                <a:gridCol w="18288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Propagation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06345"/>
              </p:ext>
            </p:extLst>
          </p:nvPr>
        </p:nvGraphicFramePr>
        <p:xfrm>
          <a:off x="9591096" y="5573262"/>
          <a:ext cx="1828800" cy="800100"/>
        </p:xfrm>
        <a:graphic>
          <a:graphicData uri="http://schemas.openxmlformats.org/drawingml/2006/table">
            <a:tbl>
              <a:tblPr/>
              <a:tblGrid>
                <a:gridCol w="18288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Clock Frequency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(kHz)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9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243016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1"/>
            <a:r>
              <a:rPr lang="en-US" sz="2800" dirty="0" smtClean="0"/>
              <a:t>One major problem was that the counter would count to 12 instead of 11. </a:t>
            </a:r>
          </a:p>
          <a:p>
            <a:pPr lvl="2"/>
            <a:r>
              <a:rPr lang="en-US" sz="2400" dirty="0" smtClean="0"/>
              <a:t>The problem was found to be in the initial design. The original schematic was for a MOD-13 not a MOD-12. The schematic was rebuilt and simulated and the changes were implemented into the physical design. Once this was done the problem was resolved.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91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1"/>
            <a:ext cx="10515600" cy="146858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The Circuit was successfully built and the total propagation delay was found to be 20ns.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1039" y="1650229"/>
            <a:ext cx="106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74LS08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47291" y="1652157"/>
            <a:ext cx="106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74LS112</a:t>
            </a:r>
            <a:endParaRPr lang="en-US" dirty="0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25" y="2079729"/>
            <a:ext cx="2566014" cy="3757218"/>
          </a:xfrm>
          <a:prstGeom prst="rect">
            <a:avLst/>
          </a:prstGeom>
        </p:spPr>
      </p:pic>
      <p:pic>
        <p:nvPicPr>
          <p:cNvPr id="6" name="Picture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2" y="2080492"/>
            <a:ext cx="2926656" cy="3756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2514" y="1650229"/>
            <a:ext cx="106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74LS04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77348" y="1650229"/>
            <a:ext cx="106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74LS00</a:t>
            </a:r>
            <a:endParaRPr lang="en-US" dirty="0"/>
          </a:p>
        </p:txBody>
      </p:sp>
      <p:pic>
        <p:nvPicPr>
          <p:cNvPr id="9" name="Picture 8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9" y="2080493"/>
            <a:ext cx="2910220" cy="3756454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00" y="2080493"/>
            <a:ext cx="2898778" cy="37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358</TotalTime>
  <Words>263</Words>
  <Application>Microsoft Office PowerPoint</Application>
  <PresentationFormat>Widescreen</PresentationFormat>
  <Paragraphs>102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 Black</vt:lpstr>
      <vt:lpstr>Calibri</vt:lpstr>
      <vt:lpstr>Calibri Light</vt:lpstr>
      <vt:lpstr>Wingdings 2</vt:lpstr>
      <vt:lpstr>HDOfficeLightV0</vt:lpstr>
      <vt:lpstr>1_HDOfficeLightV0</vt:lpstr>
      <vt:lpstr>2_HDOfficeLightV0</vt:lpstr>
      <vt:lpstr>3_HDOfficeLightV0</vt:lpstr>
      <vt:lpstr>Lab 10</vt:lpstr>
      <vt:lpstr>Objectives:</vt:lpstr>
      <vt:lpstr>Data/Lab Results/Simulations/Schematics: </vt:lpstr>
      <vt:lpstr>PowerPoint Presentation</vt:lpstr>
      <vt:lpstr>Troubleshooting:</vt:lpstr>
      <vt:lpstr>Conclusion:</vt:lpstr>
      <vt:lpstr>Data Sheets: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X</dc:title>
  <dc:creator>Dakota H Johnson</dc:creator>
  <cp:lastModifiedBy>Dakota H Johnson</cp:lastModifiedBy>
  <cp:revision>43</cp:revision>
  <dcterms:created xsi:type="dcterms:W3CDTF">2015-01-21T16:59:32Z</dcterms:created>
  <dcterms:modified xsi:type="dcterms:W3CDTF">2015-04-24T17:02:12Z</dcterms:modified>
</cp:coreProperties>
</file>