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85" r:id="rId2"/>
    <p:sldMasterId id="2147483880" r:id="rId3"/>
    <p:sldMasterId id="2147483904" r:id="rId4"/>
  </p:sldMasterIdLst>
  <p:sldIdLst>
    <p:sldId id="256" r:id="rId5"/>
    <p:sldId id="257" r:id="rId6"/>
    <p:sldId id="259" r:id="rId7"/>
    <p:sldId id="266" r:id="rId8"/>
    <p:sldId id="263" r:id="rId9"/>
    <p:sldId id="260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7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8817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03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0918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868449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1384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850754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7129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910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0247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8355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4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113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0140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4584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651648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861395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216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188175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33891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63680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1517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167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7134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0029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43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48705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901849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33207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3517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381409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99233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5732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5916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513885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58895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4529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3627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80295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028806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581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159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4205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6370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67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0582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856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E395E2E-22F7-4556-8D58-79DFC6FA0AEE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1648-8006-432F-82BD-6DE0F74D5F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1606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video" Target="file:///E:\Engineering\2015%20Spring\Digital%20Applications\Labs\Lab%2013\DSCN2482.MOV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Data%20sheets/lm555.pdf" TargetMode="External"/><Relationship Id="rId1" Type="http://schemas.openxmlformats.org/officeDocument/2006/relationships/slideLayout" Target="../slideLayouts/slideLayout24.xml"/><Relationship Id="rId6" Type="http://schemas.openxmlformats.org/officeDocument/2006/relationships/hyperlink" Target="Data%20sheets/74ls47.pdf" TargetMode="External"/><Relationship Id="rId5" Type="http://schemas.openxmlformats.org/officeDocument/2006/relationships/image" Target="../media/image5.jpeg"/><Relationship Id="rId4" Type="http://schemas.openxmlformats.org/officeDocument/2006/relationships/hyperlink" Target="Data%20sheets/74ls90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By: Dakota Johnson</a:t>
            </a:r>
          </a:p>
          <a:p>
            <a:r>
              <a:rPr lang="en-US" dirty="0" smtClean="0"/>
              <a:t>Lab Partner: Josiah Abel</a:t>
            </a:r>
          </a:p>
          <a:p>
            <a:r>
              <a:rPr lang="en-US" dirty="0" smtClean="0"/>
              <a:t>Instructor: Andy Bell</a:t>
            </a:r>
          </a:p>
          <a:p>
            <a:r>
              <a:rPr lang="en-US" dirty="0" smtClean="0"/>
              <a:t>Bench Number:  6</a:t>
            </a:r>
          </a:p>
          <a:p>
            <a:r>
              <a:rPr lang="en-US" dirty="0" smtClean="0"/>
              <a:t>Class: EECT 122-20C</a:t>
            </a:r>
          </a:p>
          <a:p>
            <a:r>
              <a:rPr lang="en-US" dirty="0" smtClean="0"/>
              <a:t>Date: 4/1/2015</a:t>
            </a:r>
            <a:endParaRPr lang="en-US" dirty="0"/>
          </a:p>
        </p:txBody>
      </p:sp>
      <p:sp>
        <p:nvSpPr>
          <p:cNvPr id="4" name="L-Shape 3"/>
          <p:cNvSpPr/>
          <p:nvPr/>
        </p:nvSpPr>
        <p:spPr>
          <a:xfrm>
            <a:off x="0" y="6331527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-Shape 4"/>
          <p:cNvSpPr/>
          <p:nvPr/>
        </p:nvSpPr>
        <p:spPr>
          <a:xfrm rot="10800000">
            <a:off x="7823200" y="0"/>
            <a:ext cx="4368800" cy="52647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539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710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439"/>
            <a:ext cx="10515600" cy="154727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To build a decade counter circuit and then convert the outputs so they can be observed on a 7-segment display.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1589" y="28639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Equipment and Parts: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58216" y="4041953"/>
          <a:ext cx="4889500" cy="929640"/>
        </p:xfrm>
        <a:graphic>
          <a:graphicData uri="http://schemas.openxmlformats.org/drawingml/2006/table">
            <a:tbl>
              <a:tblPr/>
              <a:tblGrid>
                <a:gridCol w="2565400"/>
                <a:gridCol w="1346200"/>
                <a:gridCol w="9779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Equipment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Model/Part Number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Serial Number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Solderless Bread board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Jameco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Value Pro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---------------------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Digital Multimeter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GW INSTEK GDM-8245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CL860332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TENIMA Frequency Counter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72-4095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7021023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Variable Power Supply RSR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369987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HY802D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302205" y="4231375"/>
          <a:ext cx="2057400" cy="2034540"/>
        </p:xfrm>
        <a:graphic>
          <a:graphicData uri="http://schemas.openxmlformats.org/drawingml/2006/table">
            <a:tbl>
              <a:tblPr/>
              <a:tblGrid>
                <a:gridCol w="1371600"/>
                <a:gridCol w="685800"/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Part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Amount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390K Resistor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470K Resistor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1K Resistor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 μ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 Capacitor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.01μ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 Capacitor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LM555CM Chip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74LS90D Chip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74LS47D Chip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7-Segment Display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Miscellaneous Wires 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------------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7305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237" y="245642"/>
            <a:ext cx="11097490" cy="15975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Data/Lab </a:t>
            </a:r>
            <a:r>
              <a:rPr lang="en-US" dirty="0" smtClean="0"/>
              <a:t>Results/Simulations/Schematics: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5" name="Picture 1" descr="E:\Engineering\2015 Spring\Digital Applications\Labs\Lab 13\Sim pic of 555 timer with decoder and 7-seg displ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8837" y="1524000"/>
            <a:ext cx="793432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451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Engineering\2015 Spring\Digital Applications\Labs\Lab 13\Cap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6711" y="539975"/>
            <a:ext cx="6996189" cy="3275162"/>
          </a:xfrm>
          <a:prstGeom prst="rect">
            <a:avLst/>
          </a:prstGeom>
          <a:noFill/>
        </p:spPr>
      </p:pic>
      <p:pic>
        <p:nvPicPr>
          <p:cNvPr id="3" name="DSCN2482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584596" y="3978148"/>
            <a:ext cx="4886544" cy="27486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62226" y="1340377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555 Timer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674884" y="342229"/>
            <a:ext cx="165735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l-GR" dirty="0" smtClean="0">
                <a:solidFill>
                  <a:srgbClr val="000000"/>
                </a:solidFill>
              </a:rPr>
              <a:t>1 μ</a:t>
            </a:r>
            <a:r>
              <a:rPr lang="en-US" dirty="0" smtClean="0">
                <a:solidFill>
                  <a:srgbClr val="000000"/>
                </a:solidFill>
              </a:rPr>
              <a:t>F Capacitor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5400000">
            <a:off x="3855642" y="2103677"/>
            <a:ext cx="2295525" cy="6907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759" y="126748"/>
            <a:ext cx="141922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1k Resistors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2" name="Straight Connector 11"/>
          <p:cNvCxnSpPr>
            <a:endCxn id="11" idx="2"/>
          </p:cNvCxnSpPr>
          <p:nvPr/>
        </p:nvCxnSpPr>
        <p:spPr>
          <a:xfrm flipV="1">
            <a:off x="4976364" y="496080"/>
            <a:ext cx="458008" cy="80683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46419" y="125310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74LS90D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flipH="1">
            <a:off x="7315200" y="494642"/>
            <a:ext cx="955107" cy="17654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8591910" y="526895"/>
            <a:ext cx="1082974" cy="76706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8980098" y="1656272"/>
            <a:ext cx="776377" cy="70736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791699" y="1864251"/>
            <a:ext cx="195262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.0</a:t>
            </a:r>
            <a:r>
              <a:rPr lang="el-GR" dirty="0" smtClean="0">
                <a:solidFill>
                  <a:srgbClr val="000000"/>
                </a:solidFill>
              </a:rPr>
              <a:t>1 μ</a:t>
            </a:r>
            <a:r>
              <a:rPr lang="en-US" dirty="0" smtClean="0">
                <a:solidFill>
                  <a:srgbClr val="000000"/>
                </a:solidFill>
              </a:rPr>
              <a:t>F Capacitor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9299275" y="2231367"/>
            <a:ext cx="488831" cy="13227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28812" y="139689"/>
            <a:ext cx="12477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74LS47D</a:t>
            </a:r>
            <a:endParaRPr lang="en-US" dirty="0"/>
          </a:p>
        </p:txBody>
      </p:sp>
      <p:cxnSp>
        <p:nvCxnSpPr>
          <p:cNvPr id="26" name="Straight Arrow Connector 25"/>
          <p:cNvCxnSpPr>
            <a:stCxn id="23" idx="2"/>
          </p:cNvCxnSpPr>
          <p:nvPr/>
        </p:nvCxnSpPr>
        <p:spPr>
          <a:xfrm flipH="1">
            <a:off x="6354793" y="509021"/>
            <a:ext cx="497907" cy="167058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733830" y="822612"/>
            <a:ext cx="15667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390k Resistor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0" name="Straight Arrow Connector 29"/>
          <p:cNvCxnSpPr>
            <a:stCxn id="28" idx="1"/>
          </p:cNvCxnSpPr>
          <p:nvPr/>
        </p:nvCxnSpPr>
        <p:spPr>
          <a:xfrm flipH="1">
            <a:off x="8589036" y="1007278"/>
            <a:ext cx="1144794" cy="11119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886230" y="2536393"/>
            <a:ext cx="15667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470k Resistor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4" name="Straight Arrow Connector 33"/>
          <p:cNvCxnSpPr>
            <a:stCxn id="33" idx="1"/>
          </p:cNvCxnSpPr>
          <p:nvPr/>
        </p:nvCxnSpPr>
        <p:spPr>
          <a:xfrm flipH="1">
            <a:off x="9129624" y="2721059"/>
            <a:ext cx="756606" cy="55122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53683" y="1377578"/>
            <a:ext cx="203870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"/>
            <a:r>
              <a:rPr lang="en-US" dirty="0" smtClean="0">
                <a:solidFill>
                  <a:srgbClr val="000000"/>
                </a:solidFill>
              </a:rPr>
              <a:t>7-Segment Display 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37" name="Straight Arrow Connector 36"/>
          <p:cNvCxnSpPr>
            <a:stCxn id="36" idx="3"/>
          </p:cNvCxnSpPr>
          <p:nvPr/>
        </p:nvCxnSpPr>
        <p:spPr>
          <a:xfrm>
            <a:off x="2392392" y="1562244"/>
            <a:ext cx="1866182" cy="6518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129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Troubleshooting: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23550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457200" lvl="1" indent="0"/>
            <a:r>
              <a:rPr lang="en-US" sz="2800" dirty="0" smtClean="0"/>
              <a:t> One problem that was found was that the clock’s frequency was too high and the numbers on the display could not be distinguished.</a:t>
            </a:r>
          </a:p>
          <a:p>
            <a:pPr marL="914400" lvl="2" indent="0"/>
            <a:r>
              <a:rPr lang="en-US" sz="2800" dirty="0" smtClean="0"/>
              <a:t>The frequency was decreased by increasing the resistor values leading into the 555 timer. Once this was done the all of the numbers were clearly observed.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9917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1"/>
            <a:ext cx="10515600" cy="1468582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 decade counter operated correctly and the numbers 0-9 were easily discernible on the 7-segment display.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53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Sheets: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74535" y="1534573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74LS47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76254" y="1503663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LM555</a:t>
            </a:r>
            <a:endParaRPr lang="en-US" dirty="0"/>
          </a:p>
        </p:txBody>
      </p:sp>
      <p:pic>
        <p:nvPicPr>
          <p:cNvPr id="1025" name="Picture 1" descr="E:\Engineering\2015 Spring\Digital Applications\Labs\Lab 13\Capture 3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6697" y="1863307"/>
            <a:ext cx="3186601" cy="4688918"/>
          </a:xfrm>
          <a:prstGeom prst="rect">
            <a:avLst/>
          </a:prstGeom>
          <a:noFill/>
        </p:spPr>
      </p:pic>
      <p:pic>
        <p:nvPicPr>
          <p:cNvPr id="1026" name="Picture 2" descr="E:\Engineering\2015 Spring\Digital Applications\Labs\Lab 13\Capture 2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32863" y="1923689"/>
            <a:ext cx="3603661" cy="4633823"/>
          </a:xfrm>
          <a:prstGeom prst="rect">
            <a:avLst/>
          </a:prstGeom>
          <a:noFill/>
        </p:spPr>
      </p:pic>
      <p:pic>
        <p:nvPicPr>
          <p:cNvPr id="1027" name="Picture 3" descr="E:\Engineering\2015 Spring\Digital Applications\Labs\Lab 13\Capture 1.JPG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161" y="1910807"/>
            <a:ext cx="3587870" cy="464573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74316" y="1540325"/>
            <a:ext cx="1062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74LS90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41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279</TotalTime>
  <Words>219</Words>
  <Application>Microsoft Office PowerPoint</Application>
  <PresentationFormat>Custom</PresentationFormat>
  <Paragraphs>66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HDOfficeLightV0</vt:lpstr>
      <vt:lpstr>1_HDOfficeLightV0</vt:lpstr>
      <vt:lpstr>2_HDOfficeLightV0</vt:lpstr>
      <vt:lpstr>3_HDOfficeLightV0</vt:lpstr>
      <vt:lpstr>Lab 13</vt:lpstr>
      <vt:lpstr>Objectives:</vt:lpstr>
      <vt:lpstr>Data/Lab Results/Simulations/Schematics: </vt:lpstr>
      <vt:lpstr>Slide 4</vt:lpstr>
      <vt:lpstr>Troubleshooting:</vt:lpstr>
      <vt:lpstr>Conclusion:</vt:lpstr>
      <vt:lpstr>Data Sheets: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X</dc:title>
  <dc:creator>Dakota H Johnson</dc:creator>
  <cp:lastModifiedBy>Dakota Johnson</cp:lastModifiedBy>
  <cp:revision>40</cp:revision>
  <dcterms:created xsi:type="dcterms:W3CDTF">2015-01-21T16:59:32Z</dcterms:created>
  <dcterms:modified xsi:type="dcterms:W3CDTF">2015-04-23T18:02:57Z</dcterms:modified>
</cp:coreProperties>
</file>