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785" r:id="rId2"/>
    <p:sldMasterId id="2147483880" r:id="rId3"/>
    <p:sldMasterId id="2147483904" r:id="rId4"/>
  </p:sldMasterIdLst>
  <p:sldIdLst>
    <p:sldId id="256" r:id="rId5"/>
    <p:sldId id="257" r:id="rId6"/>
    <p:sldId id="259" r:id="rId7"/>
    <p:sldId id="266" r:id="rId8"/>
    <p:sldId id="263" r:id="rId9"/>
    <p:sldId id="260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17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3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18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844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84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50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29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910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47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55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5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3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14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84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164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139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16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8817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89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680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177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67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134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29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19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05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184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207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172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14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233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732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1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885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895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529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272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295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880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81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91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0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70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82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8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1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6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6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0.JPG"/><Relationship Id="rId2" Type="http://schemas.openxmlformats.org/officeDocument/2006/relationships/hyperlink" Target="Data%20sheets/74ls08.pdf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Data%20sheets/74ls04.pdf" TargetMode="External"/><Relationship Id="rId5" Type="http://schemas.openxmlformats.org/officeDocument/2006/relationships/image" Target="../media/image9.JPG"/><Relationship Id="rId4" Type="http://schemas.openxmlformats.org/officeDocument/2006/relationships/hyperlink" Target="Data%20sheets/74ls112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Lab </a:t>
            </a:r>
            <a:r>
              <a:rPr lang="en-US" dirty="0"/>
              <a:t>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By: Dakota Johnson</a:t>
            </a:r>
          </a:p>
          <a:p>
            <a:r>
              <a:rPr lang="en-US" dirty="0" smtClean="0"/>
              <a:t>Lab Partner: Josiah Abel</a:t>
            </a:r>
          </a:p>
          <a:p>
            <a:r>
              <a:rPr lang="en-US" dirty="0" smtClean="0"/>
              <a:t>Instructor: Andy Bell</a:t>
            </a:r>
          </a:p>
          <a:p>
            <a:r>
              <a:rPr lang="en-US" dirty="0" smtClean="0"/>
              <a:t>Bench Number:  6</a:t>
            </a:r>
          </a:p>
          <a:p>
            <a:r>
              <a:rPr lang="en-US" dirty="0" smtClean="0"/>
              <a:t>Class: EECT 122-20C</a:t>
            </a:r>
          </a:p>
          <a:p>
            <a:r>
              <a:rPr lang="en-US" dirty="0" smtClean="0"/>
              <a:t>Date</a:t>
            </a:r>
            <a:r>
              <a:rPr lang="en-US" dirty="0" smtClean="0"/>
              <a:t>: 3/18/2015</a:t>
            </a:r>
            <a:endParaRPr lang="en-US" dirty="0"/>
          </a:p>
        </p:txBody>
      </p:sp>
      <p:sp>
        <p:nvSpPr>
          <p:cNvPr id="4" name="L-Shape 3"/>
          <p:cNvSpPr/>
          <p:nvPr/>
        </p:nvSpPr>
        <p:spPr>
          <a:xfrm>
            <a:off x="0" y="6331527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-Shape 4"/>
          <p:cNvSpPr/>
          <p:nvPr/>
        </p:nvSpPr>
        <p:spPr>
          <a:xfrm rot="10800000">
            <a:off x="7823200" y="0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7109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9439"/>
            <a:ext cx="10515600" cy="104834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To build a synchronous counting circuit and find its total propagation delay.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21589" y="28639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Equipment and Parts: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177922"/>
              </p:ext>
            </p:extLst>
          </p:nvPr>
        </p:nvGraphicFramePr>
        <p:xfrm>
          <a:off x="3797129" y="3980012"/>
          <a:ext cx="4775200" cy="971550"/>
        </p:xfrm>
        <a:graphic>
          <a:graphicData uri="http://schemas.openxmlformats.org/drawingml/2006/table">
            <a:tbl>
              <a:tblPr/>
              <a:tblGrid>
                <a:gridCol w="2501900"/>
                <a:gridCol w="1320800"/>
                <a:gridCol w="952500"/>
              </a:tblGrid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Equipment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Model/Part Number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Serial Number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 Elvis II+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19857OA-02L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1677D1E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 Multimeter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GW INSTEK GDM-8245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CL860332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Tektronix TDs 220 2-Channel Ocilloscope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TDS220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B083266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Function Generator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GW INSTEK GFG -8210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C705245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729418"/>
              </p:ext>
            </p:extLst>
          </p:nvPr>
        </p:nvGraphicFramePr>
        <p:xfrm>
          <a:off x="5222618" y="5193420"/>
          <a:ext cx="2006600" cy="1362075"/>
        </p:xfrm>
        <a:graphic>
          <a:graphicData uri="http://schemas.openxmlformats.org/drawingml/2006/table">
            <a:tbl>
              <a:tblPr/>
              <a:tblGrid>
                <a:gridCol w="1333500"/>
                <a:gridCol w="673100"/>
              </a:tblGrid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Amount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 Resistors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74LS08D Chip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74LS112D Chip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74LS04D Chip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LED 08LX330HV5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Miscellaneous Wires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305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237" y="245642"/>
            <a:ext cx="11097490" cy="159751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96" y="1171718"/>
            <a:ext cx="7219950" cy="2505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4" y="1171718"/>
            <a:ext cx="3571875" cy="2609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340" y="3781568"/>
            <a:ext cx="3197861" cy="2853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54" y="3850521"/>
            <a:ext cx="2916949" cy="23407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9926" y="6260236"/>
            <a:ext cx="200220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Simulation of total propagation delay.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9890222" y="4731207"/>
            <a:ext cx="1720933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Simulation showing the timing of the outputs with respect to the clock.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4516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459352"/>
              </p:ext>
            </p:extLst>
          </p:nvPr>
        </p:nvGraphicFramePr>
        <p:xfrm>
          <a:off x="6829139" y="4964949"/>
          <a:ext cx="2222500" cy="1390650"/>
        </p:xfrm>
        <a:graphic>
          <a:graphicData uri="http://schemas.openxmlformats.org/drawingml/2006/table">
            <a:tbl>
              <a:tblPr/>
              <a:tblGrid>
                <a:gridCol w="610472"/>
                <a:gridCol w="820322"/>
                <a:gridCol w="791706"/>
              </a:tblGrid>
              <a:tr h="20002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Output Voltages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Voltage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 Voltage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3rd Bit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2nd Bit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LSB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115391"/>
              </p:ext>
            </p:extLst>
          </p:nvPr>
        </p:nvGraphicFramePr>
        <p:xfrm>
          <a:off x="2140044" y="6021858"/>
          <a:ext cx="1828800" cy="786714"/>
        </p:xfrm>
        <a:graphic>
          <a:graphicData uri="http://schemas.openxmlformats.org/drawingml/2006/table">
            <a:tbl>
              <a:tblPr/>
              <a:tblGrid>
                <a:gridCol w="1828800"/>
              </a:tblGrid>
              <a:tr h="196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Propagation Delay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(ns)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598965"/>
              </p:ext>
            </p:extLst>
          </p:nvPr>
        </p:nvGraphicFramePr>
        <p:xfrm>
          <a:off x="9298513" y="5260796"/>
          <a:ext cx="1828800" cy="800100"/>
        </p:xfrm>
        <a:graphic>
          <a:graphicData uri="http://schemas.openxmlformats.org/drawingml/2006/table">
            <a:tbl>
              <a:tblPr/>
              <a:tblGrid>
                <a:gridCol w="1828800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Clock Frequency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Frequency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(kHz)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1" t="15736" r="20180" b="15916"/>
          <a:stretch/>
        </p:blipFill>
        <p:spPr>
          <a:xfrm>
            <a:off x="1351731" y="3514464"/>
            <a:ext cx="3300491" cy="2454875"/>
          </a:xfrm>
          <a:prstGeom prst="rect">
            <a:avLst/>
          </a:prstGeom>
        </p:spPr>
      </p:pic>
      <p:pic>
        <p:nvPicPr>
          <p:cNvPr id="10" name="DSCN24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421" y="219330"/>
            <a:ext cx="5664047" cy="31860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2690" y="788685"/>
            <a:ext cx="5715153" cy="32127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96514" y="219330"/>
            <a:ext cx="947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74LS04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00195" y="4146539"/>
            <a:ext cx="947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74LS08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44223" y="222678"/>
            <a:ext cx="116983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74LS112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 rot="5604410">
            <a:off x="8825928" y="1860528"/>
            <a:ext cx="1830514" cy="51424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656267" y="219330"/>
            <a:ext cx="14478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330 Resistors</a:t>
            </a:r>
            <a:endParaRPr lang="en-US" dirty="0"/>
          </a:p>
        </p:txBody>
      </p:sp>
      <p:cxnSp>
        <p:nvCxnSpPr>
          <p:cNvPr id="17" name="Straight Connector 16"/>
          <p:cNvCxnSpPr>
            <a:stCxn id="16" idx="2"/>
            <a:endCxn id="15" idx="2"/>
          </p:cNvCxnSpPr>
          <p:nvPr/>
        </p:nvCxnSpPr>
        <p:spPr>
          <a:xfrm flipH="1">
            <a:off x="9795575" y="588662"/>
            <a:ext cx="584592" cy="6153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2" idx="2"/>
          </p:cNvCxnSpPr>
          <p:nvPr/>
        </p:nvCxnSpPr>
        <p:spPr>
          <a:xfrm>
            <a:off x="8970266" y="588662"/>
            <a:ext cx="328247" cy="1191655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4" idx="2"/>
          </p:cNvCxnSpPr>
          <p:nvPr/>
        </p:nvCxnSpPr>
        <p:spPr>
          <a:xfrm>
            <a:off x="6829139" y="592010"/>
            <a:ext cx="889617" cy="883507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4" idx="2"/>
          </p:cNvCxnSpPr>
          <p:nvPr/>
        </p:nvCxnSpPr>
        <p:spPr>
          <a:xfrm>
            <a:off x="6829139" y="592010"/>
            <a:ext cx="900655" cy="1803052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0"/>
          </p:cNvCxnSpPr>
          <p:nvPr/>
        </p:nvCxnSpPr>
        <p:spPr>
          <a:xfrm flipV="1">
            <a:off x="7273947" y="3230177"/>
            <a:ext cx="444809" cy="916362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91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Troubleshooting: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127" y="1828801"/>
            <a:ext cx="10515600" cy="171796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lvl="1"/>
            <a:r>
              <a:rPr lang="en-US" sz="2800" dirty="0" smtClean="0"/>
              <a:t>The lab ran smoothly without any problems.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9917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127" y="1828801"/>
            <a:ext cx="10515600" cy="146858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The circuit was constructed and the propagation delay was found to be 20ns.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36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Data Sheets: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94458" y="1670776"/>
            <a:ext cx="1062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74LS08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16916" y="1670776"/>
            <a:ext cx="1062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74LS112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72673" y="1650229"/>
            <a:ext cx="1062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74LS04</a:t>
            </a:r>
            <a:endParaRPr lang="en-US" dirty="0"/>
          </a:p>
        </p:txBody>
      </p:sp>
      <p:pic>
        <p:nvPicPr>
          <p:cNvPr id="6" name="Picture 5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2" y="2080492"/>
            <a:ext cx="3413494" cy="4381327"/>
          </a:xfrm>
          <a:prstGeom prst="rect">
            <a:avLst/>
          </a:prstGeom>
        </p:spPr>
      </p:pic>
      <p:pic>
        <p:nvPicPr>
          <p:cNvPr id="7" name="Picture 6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870" y="2079728"/>
            <a:ext cx="2992775" cy="4382091"/>
          </a:xfrm>
          <a:prstGeom prst="rect">
            <a:avLst/>
          </a:prstGeom>
        </p:spPr>
      </p:pic>
      <p:pic>
        <p:nvPicPr>
          <p:cNvPr id="8" name="Picture 7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195" y="2080492"/>
            <a:ext cx="3397638" cy="438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1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249</TotalTime>
  <Words>197</Words>
  <Application>Microsoft Office PowerPoint</Application>
  <PresentationFormat>Widescreen</PresentationFormat>
  <Paragraphs>81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Calibri</vt:lpstr>
      <vt:lpstr>Calibri Light</vt:lpstr>
      <vt:lpstr>Wingdings 2</vt:lpstr>
      <vt:lpstr>HDOfficeLightV0</vt:lpstr>
      <vt:lpstr>1_HDOfficeLightV0</vt:lpstr>
      <vt:lpstr>2_HDOfficeLightV0</vt:lpstr>
      <vt:lpstr>3_HDOfficeLightV0</vt:lpstr>
      <vt:lpstr>Lab 9</vt:lpstr>
      <vt:lpstr>Objectives:</vt:lpstr>
      <vt:lpstr>Data/Lab Results/Simulations/Schematics: </vt:lpstr>
      <vt:lpstr>PowerPoint Presentation</vt:lpstr>
      <vt:lpstr>Troubleshooting:</vt:lpstr>
      <vt:lpstr>Conclusion:</vt:lpstr>
      <vt:lpstr>Data Sheets: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X</dc:title>
  <dc:creator>Dakota H Johnson</dc:creator>
  <cp:lastModifiedBy>Dakota H Johnson</cp:lastModifiedBy>
  <cp:revision>37</cp:revision>
  <dcterms:created xsi:type="dcterms:W3CDTF">2015-01-21T16:59:32Z</dcterms:created>
  <dcterms:modified xsi:type="dcterms:W3CDTF">2015-04-24T17:59:21Z</dcterms:modified>
</cp:coreProperties>
</file>