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48"/>
  </p:notes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57" r:id="rId11"/>
    <p:sldId id="258" r:id="rId12"/>
    <p:sldId id="259" r:id="rId13"/>
    <p:sldId id="260" r:id="rId14"/>
    <p:sldId id="261" r:id="rId15"/>
    <p:sldId id="271" r:id="rId16"/>
    <p:sldId id="272" r:id="rId17"/>
    <p:sldId id="273" r:id="rId18"/>
    <p:sldId id="281" r:id="rId19"/>
    <p:sldId id="274" r:id="rId20"/>
    <p:sldId id="275" r:id="rId21"/>
    <p:sldId id="276" r:id="rId22"/>
    <p:sldId id="277" r:id="rId23"/>
    <p:sldId id="278" r:id="rId24"/>
    <p:sldId id="279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0" autoAdjust="0"/>
    <p:restoredTop sz="94660"/>
  </p:normalViewPr>
  <p:slideViewPr>
    <p:cSldViewPr snapToGrid="0">
      <p:cViewPr varScale="1">
        <p:scale>
          <a:sx n="92" d="100"/>
          <a:sy n="92" d="100"/>
        </p:scale>
        <p:origin x="4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47207F-EFB2-4522-BE36-172F10C91597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D092A-2ADD-47A7-B533-CC7FB58FF1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11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1D092A-2ADD-47A7-B533-CC7FB58FF1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9687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953B27A-3DA7-4FC1-B997-E321AB085A37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21BF1-2E85-4CDA-8841-B65CD32AD7C1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809BE-3C50-4A3B-87FD-991560EC2F6C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1448-54F7-44DB-BC71-BA970785617D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C7C51-6693-4305-BE4D-A710A3CA9F2D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5EF4C-7717-46E2-9FB5-B9C61C002A77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B41F4-9E13-4836-8EE1-178C95F25E11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2043-C1D1-460D-B800-39B698AF9542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0983-522F-455B-B3EE-687F5AD044FF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2F6C4-5D6F-482F-88DB-4F8E2C54361E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4BB7A-12C0-44B2-8D5F-BBC15EAC06AF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09C51-E1CD-474E-B466-D6CE6ED5D95B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EAE90-5340-4E1D-A64A-E522F95E2864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CAC4-2A90-444D-A76D-B6C118806614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817CB-0172-49BC-A7B2-9141D94D6279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171E2-2FD9-4B4C-983D-E5EF92D46457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AEECA-D389-41F4-8D1B-79481E1B026D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15E0C3-832B-4CFA-9550-D9DB1AD4FF6E}" type="datetime1">
              <a:rPr lang="en-US" smtClean="0"/>
              <a:t>5/9/2014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47066" y="2832253"/>
            <a:ext cx="92465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Class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and Lab Notebook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14064" y="4634345"/>
            <a:ext cx="4322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ECTT 112</a:t>
            </a:r>
          </a:p>
          <a:p>
            <a:r>
              <a:rPr lang="en-US" dirty="0" smtClean="0"/>
              <a:t>Spring 2014</a:t>
            </a:r>
          </a:p>
          <a:p>
            <a:endParaRPr lang="en-US" dirty="0" smtClean="0"/>
          </a:p>
          <a:p>
            <a:r>
              <a:rPr lang="en-US" dirty="0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92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err="1" smtClean="0">
                <a:solidFill>
                  <a:schemeClr val="bg1"/>
                </a:solidFill>
              </a:rPr>
              <a:t>Nand</a:t>
            </a:r>
            <a:r>
              <a:rPr lang="en-US" sz="7200" dirty="0" smtClean="0">
                <a:solidFill>
                  <a:schemeClr val="bg1"/>
                </a:solidFill>
              </a:rPr>
              <a:t> Gate</a:t>
            </a:r>
            <a:endParaRPr lang="en-US" sz="72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Building a circuit with </a:t>
            </a:r>
            <a:r>
              <a:rPr lang="en-US" dirty="0" err="1" smtClean="0"/>
              <a:t>Nand’s</a:t>
            </a:r>
            <a:r>
              <a:rPr lang="en-US" dirty="0" smtClean="0"/>
              <a:t> gates only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177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Original circuit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3" y="1804645"/>
            <a:ext cx="5381006" cy="35417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20930" y="1985319"/>
            <a:ext cx="4580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Objective: Build this circuit using only NAND gates.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8779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Brute force method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3" y="1648124"/>
            <a:ext cx="5317052" cy="47673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12692" y="3608173"/>
            <a:ext cx="41601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method uses too many NAND gates</a:t>
            </a:r>
          </a:p>
          <a:p>
            <a:r>
              <a:rPr lang="en-US" dirty="0"/>
              <a:t>Double Inversion can be eliminated!!!!!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50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NAND gates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3471" y="1798316"/>
            <a:ext cx="9917447" cy="26748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89903" y="5041557"/>
            <a:ext cx="79659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This is helpful because you use only four NAND gates instead of twelve.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8 NAND gates were eliminated. They were </a:t>
            </a:r>
            <a:r>
              <a:rPr lang="en-US" dirty="0"/>
              <a:t>double Inverters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817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True table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345804" y="2249490"/>
          <a:ext cx="5497218" cy="3541708"/>
        </p:xfrm>
        <a:graphic>
          <a:graphicData uri="http://schemas.openxmlformats.org/drawingml/2006/table">
            <a:tbl>
              <a:tblPr/>
              <a:tblGrid>
                <a:gridCol w="579926"/>
                <a:gridCol w="144982"/>
                <a:gridCol w="135920"/>
                <a:gridCol w="135920"/>
                <a:gridCol w="144982"/>
                <a:gridCol w="579926"/>
                <a:gridCol w="579926"/>
                <a:gridCol w="579926"/>
                <a:gridCol w="579926"/>
                <a:gridCol w="314127"/>
                <a:gridCol w="353393"/>
                <a:gridCol w="788338"/>
                <a:gridCol w="579926"/>
              </a:tblGrid>
              <a:tr h="26335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A'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B'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C'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D'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A'+B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C'+D'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(A'+B')(C'+D')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70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246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8800" dirty="0" smtClean="0"/>
              <a:t>LAB 2</a:t>
            </a:r>
            <a:endParaRPr lang="en-US" sz="8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EQUIVALENT CIRCUITS– NANDS AND NORS </a:t>
            </a:r>
          </a:p>
          <a:p>
            <a:pPr lvl="1"/>
            <a:r>
              <a:rPr lang="en-US" dirty="0" smtClean="0"/>
              <a:t>Materials </a:t>
            </a:r>
          </a:p>
          <a:p>
            <a:pPr lvl="2"/>
            <a:r>
              <a:rPr lang="en-US" dirty="0" smtClean="0"/>
              <a:t>Gates: 74LS04, 74LS32, 74LS08</a:t>
            </a:r>
          </a:p>
          <a:p>
            <a:pPr lvl="2"/>
            <a:r>
              <a:rPr lang="en-US" dirty="0" smtClean="0"/>
              <a:t>10k Ohms REISTORS: 4</a:t>
            </a:r>
          </a:p>
          <a:p>
            <a:pPr lvl="2"/>
            <a:r>
              <a:rPr lang="en-US" dirty="0" smtClean="0"/>
              <a:t>DIP SWITCH: 1</a:t>
            </a:r>
          </a:p>
          <a:p>
            <a:pPr lvl="2"/>
            <a:r>
              <a:rPr lang="en-US" dirty="0" smtClean="0"/>
              <a:t>NI ELVIS </a:t>
            </a:r>
            <a:r>
              <a:rPr lang="en-US" dirty="0" err="1" smtClean="0"/>
              <a:t>ll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DMM</a:t>
            </a:r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573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2249" y="1285660"/>
            <a:ext cx="4431957" cy="1506967"/>
          </a:xfrm>
        </p:spPr>
        <p:txBody>
          <a:bodyPr/>
          <a:lstStyle/>
          <a:p>
            <a:r>
              <a:rPr lang="en-US" dirty="0" smtClean="0"/>
              <a:t>Build the following circuits in the lab.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520" y="825893"/>
            <a:ext cx="6835729" cy="19667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610" y="3008535"/>
            <a:ext cx="6647936" cy="3665271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8086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NAND GATES ONLY CIRCUIT.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59995" y="2097088"/>
            <a:ext cx="6202491" cy="1762125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69027" y="2358736"/>
            <a:ext cx="3678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circuit has been reduced due to the use of only NAND gates and has the same results than the original.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5780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Truth table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/>
        </p:nvGraphicFramePr>
        <p:xfrm>
          <a:off x="3345804" y="2249490"/>
          <a:ext cx="5497218" cy="3541708"/>
        </p:xfrm>
        <a:graphic>
          <a:graphicData uri="http://schemas.openxmlformats.org/drawingml/2006/table">
            <a:tbl>
              <a:tblPr/>
              <a:tblGrid>
                <a:gridCol w="579926"/>
                <a:gridCol w="144982"/>
                <a:gridCol w="135920"/>
                <a:gridCol w="135920"/>
                <a:gridCol w="144982"/>
                <a:gridCol w="579926"/>
                <a:gridCol w="579926"/>
                <a:gridCol w="579926"/>
                <a:gridCol w="579926"/>
                <a:gridCol w="314127"/>
                <a:gridCol w="353393"/>
                <a:gridCol w="788338"/>
                <a:gridCol w="579926"/>
              </a:tblGrid>
              <a:tr h="26335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A'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B'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C'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D'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A'+B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C'+D'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(A'+B')(C'+D')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708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162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1" marR="9081" marT="9081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955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“1”  with </a:t>
            </a:r>
            <a:r>
              <a:rPr lang="en-US" dirty="0" err="1" smtClean="0"/>
              <a:t>dmm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929" y="2211388"/>
            <a:ext cx="6080271" cy="456020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823" y="1500554"/>
            <a:ext cx="4912998" cy="368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62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1115" y="2370570"/>
            <a:ext cx="3339812" cy="881063"/>
          </a:xfrm>
        </p:spPr>
        <p:txBody>
          <a:bodyPr/>
          <a:lstStyle/>
          <a:p>
            <a:r>
              <a:rPr lang="en-US" dirty="0" smtClean="0"/>
              <a:t>LAB 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69734" y="3251633"/>
            <a:ext cx="3142385" cy="637453"/>
          </a:xfrm>
        </p:spPr>
        <p:txBody>
          <a:bodyPr/>
          <a:lstStyle/>
          <a:p>
            <a:r>
              <a:rPr lang="en-US" dirty="0" smtClean="0"/>
              <a:t>OR &amp; AND Gates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59973" y="5216236"/>
            <a:ext cx="8063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Purpose: Learn how to set up and test OR and </a:t>
            </a:r>
            <a:r>
              <a:rPr lang="en-US" dirty="0" err="1" smtClean="0"/>
              <a:t>AND</a:t>
            </a:r>
            <a:r>
              <a:rPr lang="en-US" dirty="0" smtClean="0"/>
              <a:t> gates.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6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Led “0” with </a:t>
            </a:r>
            <a:r>
              <a:rPr lang="en-US" dirty="0" err="1" smtClean="0"/>
              <a:t>dmm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691" y="1641325"/>
            <a:ext cx="6410661" cy="4807996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685" y="221666"/>
            <a:ext cx="3785755" cy="2839317"/>
          </a:xfrm>
        </p:spPr>
      </p:pic>
    </p:spTree>
    <p:extLst>
      <p:ext uri="{BB962C8B-B14F-4D97-AF65-F5344CB8AC3E}">
        <p14:creationId xmlns:p14="http://schemas.microsoft.com/office/powerpoint/2010/main" val="110454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Original circuit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83696" y="1657609"/>
            <a:ext cx="4543970" cy="2908959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72936" y="2670464"/>
            <a:ext cx="1974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Build this circuit and test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8070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“1”  with </a:t>
            </a:r>
            <a:r>
              <a:rPr lang="en-US" dirty="0" err="1"/>
              <a:t>dmm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06" y="1660670"/>
            <a:ext cx="6488714" cy="486653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005" y="183196"/>
            <a:ext cx="4912998" cy="368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46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Led “0” with </a:t>
            </a:r>
            <a:r>
              <a:rPr lang="en-US" dirty="0" err="1"/>
              <a:t>dmm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991" y="735230"/>
            <a:ext cx="4339935" cy="3254951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687279" y="2289529"/>
            <a:ext cx="5737367" cy="4303026"/>
          </a:xfrm>
        </p:spPr>
      </p:pic>
    </p:spTree>
    <p:extLst>
      <p:ext uri="{BB962C8B-B14F-4D97-AF65-F5344CB8AC3E}">
        <p14:creationId xmlns:p14="http://schemas.microsoft.com/office/powerpoint/2010/main" val="431542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was a very interesting lab because the </a:t>
            </a:r>
            <a:r>
              <a:rPr lang="en-US" dirty="0" err="1" smtClean="0"/>
              <a:t>the</a:t>
            </a:r>
            <a:r>
              <a:rPr lang="en-US" dirty="0" smtClean="0"/>
              <a:t> difference between the two circuits, using I chip vs 3, and the high “1’” with DMM was not exactly 5V because the LED voltage drop.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70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 term Circuit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684" y="1815811"/>
            <a:ext cx="6886575" cy="38290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117773" y="4717473"/>
            <a:ext cx="22132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500nv = low . This is a </a:t>
            </a:r>
            <a:r>
              <a:rPr lang="en-US" dirty="0" err="1" smtClean="0">
                <a:solidFill>
                  <a:schemeClr val="bg1"/>
                </a:solidFill>
              </a:rPr>
              <a:t>multisim</a:t>
            </a:r>
            <a:r>
              <a:rPr lang="en-US" dirty="0" smtClean="0">
                <a:solidFill>
                  <a:schemeClr val="bg1"/>
                </a:solidFill>
              </a:rPr>
              <a:t> error.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7565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Circuit with one chip only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865" y="1715006"/>
            <a:ext cx="7587961" cy="4074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4832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original 3 chips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449" y="1981258"/>
            <a:ext cx="6158060" cy="461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5869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– 1 chip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090" y="1518913"/>
            <a:ext cx="5819148" cy="436436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0909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D-flip flop </a:t>
            </a:r>
            <a:r>
              <a:rPr lang="en-US" dirty="0" err="1" smtClean="0"/>
              <a:t>multisim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18510" y="1550724"/>
            <a:ext cx="8717972" cy="514290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407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Gate- multisim with true table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3535" y="1690688"/>
            <a:ext cx="4507716" cy="222228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23" y="1690688"/>
            <a:ext cx="4687886" cy="2222285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2809103" y="4286036"/>
          <a:ext cx="1828800" cy="9525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3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D-flip </a:t>
            </a:r>
            <a:r>
              <a:rPr lang="en-US" dirty="0" smtClean="0"/>
              <a:t>flop with clock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1" y="1650671"/>
            <a:ext cx="10276045" cy="491638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7881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Stamp Lab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 learning some basic of basic stamp and programing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95847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15262" y="1834413"/>
            <a:ext cx="6080593" cy="4952099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1901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set up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900" y="1854633"/>
            <a:ext cx="5992618" cy="4494464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9295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Push bottom is pressed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1" y="1774970"/>
            <a:ext cx="6958973" cy="521923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952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Stamp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642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89471" y="618517"/>
            <a:ext cx="7831560" cy="6114791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1237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246" y="1864772"/>
            <a:ext cx="6657637" cy="4993228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6273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399" y="2219325"/>
            <a:ext cx="4722282" cy="354171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748" y="1357803"/>
            <a:ext cx="5837458" cy="385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0286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71749" y="2097088"/>
            <a:ext cx="6662160" cy="324342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91" y="2222428"/>
            <a:ext cx="4714008" cy="353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98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 Gate Lab- Material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74LS32P – GATE                      -1</a:t>
            </a:r>
          </a:p>
          <a:p>
            <a:r>
              <a:rPr lang="en-US" sz="3200" dirty="0" smtClean="0"/>
              <a:t>DIP SWITCH                             -1</a:t>
            </a:r>
          </a:p>
          <a:p>
            <a:r>
              <a:rPr lang="en-US" sz="3200" dirty="0" smtClean="0"/>
              <a:t>10k OHMS RESISTORS           -2</a:t>
            </a:r>
          </a:p>
          <a:p>
            <a:r>
              <a:rPr lang="en-US" sz="3200" dirty="0" smtClean="0"/>
              <a:t>NI Elvis II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63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06141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stamp Binary counter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570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 -set up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1" y="1916700"/>
            <a:ext cx="6795799" cy="3591276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20776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Code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58600" y="1127270"/>
            <a:ext cx="4704845" cy="5634744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43100" y="2286000"/>
            <a:ext cx="15378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It flashes all the LEDs before and after the mail program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22819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Subroutines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7399" y="1893238"/>
            <a:ext cx="6934571" cy="2231953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4859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Video</a:t>
            </a:r>
            <a:endParaRPr lang="en-US" dirty="0"/>
          </a:p>
        </p:txBody>
      </p:sp>
      <p:pic>
        <p:nvPicPr>
          <p:cNvPr id="5" name="VID_20140411_22313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91872" y="1563688"/>
            <a:ext cx="6296025" cy="354171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494318" y="1963882"/>
            <a:ext cx="1007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Up Arrow 7"/>
          <p:cNvSpPr/>
          <p:nvPr/>
        </p:nvSpPr>
        <p:spPr>
          <a:xfrm>
            <a:off x="6681355" y="3054927"/>
            <a:ext cx="176645" cy="924791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681355" y="4249882"/>
            <a:ext cx="1911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LED failure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425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6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66" y="243448"/>
            <a:ext cx="3740965" cy="2805724"/>
          </a:xfrm>
        </p:spPr>
      </p:pic>
      <p:sp>
        <p:nvSpPr>
          <p:cNvPr id="5" name="TextBox 4"/>
          <p:cNvSpPr txBox="1"/>
          <p:nvPr/>
        </p:nvSpPr>
        <p:spPr>
          <a:xfrm>
            <a:off x="454556" y="931564"/>
            <a:ext cx="13015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SET UP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696" y="1646310"/>
            <a:ext cx="6605924" cy="4947504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1549894" y="1357179"/>
            <a:ext cx="1169773" cy="1049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008802" y="1667997"/>
            <a:ext cx="6130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low and low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5089731" y="3620227"/>
            <a:ext cx="1169773" cy="1049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187536" y="3917373"/>
            <a:ext cx="633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 low and high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40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GATE –multisim and true table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25625"/>
            <a:ext cx="5094344" cy="24003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076" y="1826951"/>
            <a:ext cx="5063696" cy="2399059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291914" y="4736006"/>
          <a:ext cx="1828800" cy="952500"/>
        </p:xfrm>
        <a:graphic>
          <a:graphicData uri="http://schemas.openxmlformats.org/drawingml/2006/table">
            <a:tbl>
              <a:tblPr/>
              <a:tblGrid>
                <a:gridCol w="609600"/>
                <a:gridCol w="609600"/>
                <a:gridCol w="6096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  <a:endParaRPr lang="en-US" sz="11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smtClean="0">
                          <a:solidFill>
                            <a:srgbClr val="3F3F76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  <a:endParaRPr lang="en-US" sz="1100" b="0" i="0" u="none" strike="noStrike" dirty="0">
                        <a:solidFill>
                          <a:srgbClr val="3F3F76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3F3F3F"/>
                          </a:solidFill>
                          <a:effectLst/>
                          <a:latin typeface="Calibri" panose="020F0502020204030204" pitchFamily="34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3F3F3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874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 MATERIAL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/>
              <a:t>74LS08P – OR GATE          1</a:t>
            </a:r>
          </a:p>
          <a:p>
            <a:r>
              <a:rPr lang="en-US" sz="3200" dirty="0" smtClean="0"/>
              <a:t>DIP SWITCH                        1</a:t>
            </a:r>
          </a:p>
          <a:p>
            <a:r>
              <a:rPr lang="en-US" sz="3200" dirty="0" smtClean="0"/>
              <a:t>10k OHMS RESISTORS      2</a:t>
            </a:r>
          </a:p>
          <a:p>
            <a:r>
              <a:rPr lang="en-US" sz="3200" dirty="0" smtClean="0"/>
              <a:t>NI Elvis II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78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866" y="243448"/>
            <a:ext cx="3189125" cy="23918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7221" y="878018"/>
            <a:ext cx="2339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SET UP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832" y="1594819"/>
            <a:ext cx="6347065" cy="4760299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>
            <a:off x="5106580" y="3161223"/>
            <a:ext cx="1169773" cy="10494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200396" y="3513303"/>
            <a:ext cx="1101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and high and high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761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DIP SWITCH WAS VERY HELPFUL WITH THE SET UP AND THE VISUALIZATION OF THE TEST. WE WERE ABLE TO TEST OF POSIBILITIES OF THE INPUTS.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Douglas Villeda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60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TC104033919[[fn=Circuit]]</Template>
  <TotalTime>99</TotalTime>
  <Words>947</Words>
  <Application>Microsoft Office PowerPoint</Application>
  <PresentationFormat>Widescreen</PresentationFormat>
  <Paragraphs>527</Paragraphs>
  <Slides>46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Trebuchet MS</vt:lpstr>
      <vt:lpstr>Tw Cen MT</vt:lpstr>
      <vt:lpstr>Circuit</vt:lpstr>
      <vt:lpstr>PowerPoint Presentation</vt:lpstr>
      <vt:lpstr>LAB 1</vt:lpstr>
      <vt:lpstr>OR Gate- multisim with true table</vt:lpstr>
      <vt:lpstr>OR Gate Lab- Material</vt:lpstr>
      <vt:lpstr>PowerPoint Presentation</vt:lpstr>
      <vt:lpstr>AND GATE –multisim and true table</vt:lpstr>
      <vt:lpstr>LAB MATERIAL</vt:lpstr>
      <vt:lpstr>PowerPoint Presentation</vt:lpstr>
      <vt:lpstr>Conclusion</vt:lpstr>
      <vt:lpstr>Nand Gate</vt:lpstr>
      <vt:lpstr>Original circuit</vt:lpstr>
      <vt:lpstr>Brute force method</vt:lpstr>
      <vt:lpstr>NAND gates </vt:lpstr>
      <vt:lpstr>True table</vt:lpstr>
      <vt:lpstr>LAB 2</vt:lpstr>
      <vt:lpstr>PowerPoint Presentation</vt:lpstr>
      <vt:lpstr>NAND GATES ONLY CIRCUIT.</vt:lpstr>
      <vt:lpstr>Truth table</vt:lpstr>
      <vt:lpstr>Led “1”  with dmm</vt:lpstr>
      <vt:lpstr>Led “0” with dmm</vt:lpstr>
      <vt:lpstr>Original circuit</vt:lpstr>
      <vt:lpstr>Led “1”  with dmm</vt:lpstr>
      <vt:lpstr>Led “0” with dmm</vt:lpstr>
      <vt:lpstr>conclusion</vt:lpstr>
      <vt:lpstr>Mid term Circuit</vt:lpstr>
      <vt:lpstr>Circuit with one chip only </vt:lpstr>
      <vt:lpstr>Lab original 3 chips</vt:lpstr>
      <vt:lpstr>Lab – 1 chip</vt:lpstr>
      <vt:lpstr>D-flip flop multisim</vt:lpstr>
      <vt:lpstr>D-flip flop with clock</vt:lpstr>
      <vt:lpstr>Basic Stamp Lab 1</vt:lpstr>
      <vt:lpstr>The program</vt:lpstr>
      <vt:lpstr>Lab set up</vt:lpstr>
      <vt:lpstr>The Push bottom is pressed</vt:lpstr>
      <vt:lpstr>Basic Stamp 2</vt:lpstr>
      <vt:lpstr>program</vt:lpstr>
      <vt:lpstr>PowerPoint Presentation</vt:lpstr>
      <vt:lpstr>PowerPoint Presentation</vt:lpstr>
      <vt:lpstr>PowerPoint Presentation</vt:lpstr>
      <vt:lpstr>PowerPoint Presentation</vt:lpstr>
      <vt:lpstr>Basic stamp Binary counter</vt:lpstr>
      <vt:lpstr>Program -set up</vt:lpstr>
      <vt:lpstr>Main Code</vt:lpstr>
      <vt:lpstr>Subroutines </vt:lpstr>
      <vt:lpstr>Lab Video</vt:lpstr>
      <vt:lpstr>PowerPoint Presentation</vt:lpstr>
    </vt:vector>
  </TitlesOfParts>
  <Company>Ivy Tech Community College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Douglas Samuel Villeda</dc:creator>
  <cp:lastModifiedBy>Douglas Villeda</cp:lastModifiedBy>
  <cp:revision>20</cp:revision>
  <dcterms:created xsi:type="dcterms:W3CDTF">2014-02-28T23:33:57Z</dcterms:created>
  <dcterms:modified xsi:type="dcterms:W3CDTF">2014-05-09T19:29:52Z</dcterms:modified>
</cp:coreProperties>
</file>