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66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757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30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8796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25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77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82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9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404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2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4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27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4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48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22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4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6813F-D0FF-430F-8A28-FFBAD47FD382}" type="datetimeFigureOut">
              <a:rPr lang="en-US" smtClean="0"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705F-3287-47D6-82A3-A4033799A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049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Theorems 1-4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Wilson</a:t>
            </a:r>
          </a:p>
          <a:p>
            <a:r>
              <a:rPr lang="en-US" dirty="0" smtClean="0"/>
              <a:t>March 10,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122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11" y="2192938"/>
            <a:ext cx="6038850" cy="250507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895008"/>
              </p:ext>
            </p:extLst>
          </p:nvPr>
        </p:nvGraphicFramePr>
        <p:xfrm>
          <a:off x="6399126" y="2211087"/>
          <a:ext cx="10033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03"/>
                <a:gridCol w="151442"/>
                <a:gridCol w="141976"/>
                <a:gridCol w="141976"/>
                <a:gridCol w="315503"/>
              </a:tblGrid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Theorem 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Test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126" y="3259738"/>
            <a:ext cx="3133725" cy="14382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0321" y="5165124"/>
            <a:ext cx="10391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 input is 0 when there is a short in the circuit or the switch is open and a 1 one when it is closed.  The B input is 0.  With an open or closed circuit the output is always 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53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84" y="2236186"/>
            <a:ext cx="6000750" cy="235267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4919187"/>
              </p:ext>
            </p:extLst>
          </p:nvPr>
        </p:nvGraphicFramePr>
        <p:xfrm>
          <a:off x="6403246" y="2236186"/>
          <a:ext cx="10033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03"/>
                <a:gridCol w="151442"/>
                <a:gridCol w="141976"/>
                <a:gridCol w="141976"/>
                <a:gridCol w="315503"/>
              </a:tblGrid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Theorem 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2168" y="3412523"/>
            <a:ext cx="3028950" cy="11620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80321" y="5165124"/>
            <a:ext cx="103913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 input is 0 when there is a short in the circuit or the switch is open and a 1 one when it is closed.  The B input is 1.  When the circuit is open the output is 0 and when the circuit is closed the output is 1 or 5V.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3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48" y="2218553"/>
            <a:ext cx="5429250" cy="25527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86378"/>
              </p:ext>
            </p:extLst>
          </p:nvPr>
        </p:nvGraphicFramePr>
        <p:xfrm>
          <a:off x="5859548" y="2218553"/>
          <a:ext cx="10033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03"/>
                <a:gridCol w="151442"/>
                <a:gridCol w="141976"/>
                <a:gridCol w="141976"/>
                <a:gridCol w="315503"/>
              </a:tblGrid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Theorem 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9548" y="3618728"/>
            <a:ext cx="3143250" cy="11525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0321" y="5165124"/>
            <a:ext cx="10391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 input is 0 when there is a short in the circuit or the switch is open and a 1 one when it is closed.  When the B input is 0 the output is 0 and when B input is 1 the output is 1 or 5V.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848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 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70" y="2210443"/>
            <a:ext cx="6029325" cy="273367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938652"/>
              </p:ext>
            </p:extLst>
          </p:nvPr>
        </p:nvGraphicFramePr>
        <p:xfrm>
          <a:off x="6370295" y="2210443"/>
          <a:ext cx="1003300" cy="952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403"/>
                <a:gridCol w="151442"/>
                <a:gridCol w="141976"/>
                <a:gridCol w="141976"/>
                <a:gridCol w="315503"/>
              </a:tblGrid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Theorem 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0295" y="3763018"/>
            <a:ext cx="3324225" cy="11811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0321" y="5165124"/>
            <a:ext cx="103913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A input is 0 when there is a short in the circuit or the switch is open and a 1 one when it is closed.  The B input is the inverse of A.  When the circuit is open or closed the output will be 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75519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19</TotalTime>
  <Words>268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Berlin</vt:lpstr>
      <vt:lpstr>Theorems 1-4</vt:lpstr>
      <vt:lpstr>Theorem 1</vt:lpstr>
      <vt:lpstr>Theorem 2</vt:lpstr>
      <vt:lpstr>Theorem 3</vt:lpstr>
      <vt:lpstr>Theorem 4</vt:lpstr>
    </vt:vector>
  </TitlesOfParts>
  <Company>Ivy Tech Community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Theorems 1-4</dc:title>
  <dc:creator>Evan C Wilson</dc:creator>
  <cp:lastModifiedBy>Evan C Wilson</cp:lastModifiedBy>
  <cp:revision>3</cp:revision>
  <dcterms:created xsi:type="dcterms:W3CDTF">2017-03-10T23:42:23Z</dcterms:created>
  <dcterms:modified xsi:type="dcterms:W3CDTF">2017-03-11T00:01:29Z</dcterms:modified>
</cp:coreProperties>
</file>